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03" r:id="rId4"/>
  </p:sldMasterIdLst>
  <p:notesMasterIdLst>
    <p:notesMasterId r:id="rId43"/>
  </p:notesMasterIdLst>
  <p:handoutMasterIdLst>
    <p:handoutMasterId r:id="rId44"/>
  </p:handoutMasterIdLst>
  <p:sldIdLst>
    <p:sldId id="4619" r:id="rId5"/>
    <p:sldId id="4615" r:id="rId6"/>
    <p:sldId id="4618" r:id="rId7"/>
    <p:sldId id="4593" r:id="rId8"/>
    <p:sldId id="4625" r:id="rId9"/>
    <p:sldId id="4671" r:id="rId10"/>
    <p:sldId id="4641" r:id="rId11"/>
    <p:sldId id="4642" r:id="rId12"/>
    <p:sldId id="4650" r:id="rId13"/>
    <p:sldId id="4630" r:id="rId14"/>
    <p:sldId id="4672" r:id="rId15"/>
    <p:sldId id="4676" r:id="rId16"/>
    <p:sldId id="4596" r:id="rId17"/>
    <p:sldId id="4673" r:id="rId18"/>
    <p:sldId id="4631" r:id="rId19"/>
    <p:sldId id="4677" r:id="rId20"/>
    <p:sldId id="4621" r:id="rId21"/>
    <p:sldId id="4674" r:id="rId22"/>
    <p:sldId id="4680" r:id="rId23"/>
    <p:sldId id="4632" r:id="rId24"/>
    <p:sldId id="4629" r:id="rId25"/>
    <p:sldId id="4628" r:id="rId26"/>
    <p:sldId id="4678" r:id="rId27"/>
    <p:sldId id="4679" r:id="rId28"/>
    <p:sldId id="4620" r:id="rId29"/>
    <p:sldId id="4682" r:id="rId30"/>
    <p:sldId id="4643" r:id="rId31"/>
    <p:sldId id="4644" r:id="rId32"/>
    <p:sldId id="4675" r:id="rId33"/>
    <p:sldId id="4622" r:id="rId34"/>
    <p:sldId id="4647" r:id="rId35"/>
    <p:sldId id="4685" r:id="rId36"/>
    <p:sldId id="4635" r:id="rId37"/>
    <p:sldId id="4636" r:id="rId38"/>
    <p:sldId id="4648" r:id="rId39"/>
    <p:sldId id="4638" r:id="rId40"/>
    <p:sldId id="4649" r:id="rId41"/>
    <p:sldId id="4623" r:id="rId42"/>
  </p:sldIdLst>
  <p:sldSz cx="9906000" cy="6858000" type="A4"/>
  <p:notesSz cx="6797675" cy="9926638"/>
  <p:custShowLst>
    <p:custShow name="目的別スライド ショー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DD4D3"/>
    <a:srgbClr val="CC0000"/>
    <a:srgbClr val="DE0000"/>
    <a:srgbClr val="FF3300"/>
    <a:srgbClr val="FF505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E2BDA-3266-4AD7-B677-F906AC171D88}" v="347" dt="2025-11-17T12:07:41.2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33" autoAdjust="0"/>
  </p:normalViewPr>
  <p:slideViewPr>
    <p:cSldViewPr snapToGrid="0" showGuides="1">
      <p:cViewPr varScale="1">
        <p:scale>
          <a:sx n="65" d="100"/>
          <a:sy n="65" d="100"/>
        </p:scale>
        <p:origin x="72" y="624"/>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師 尚文(ZUSHI Naofumi)" userId="977cf3cf-92ce-4201-a48f-a0fb8aa041a8" providerId="ADAL" clId="{7176DD90-BF7E-47A7-BF6D-95AAF85254E7}"/>
    <pc:docChg chg="undo redo custSel addSld delSld modSld sldOrd modNotesMaster modHandout">
      <pc:chgData name="図師 尚文(ZUSHI Naofumi)" userId="977cf3cf-92ce-4201-a48f-a0fb8aa041a8" providerId="ADAL" clId="{7176DD90-BF7E-47A7-BF6D-95AAF85254E7}" dt="2025-11-17T12:07:39.347" v="2370" actId="20577"/>
      <pc:docMkLst>
        <pc:docMk/>
      </pc:docMkLst>
      <pc:sldChg chg="addSp delSp modSp mod delDesignElem modNotesTx">
        <pc:chgData name="図師 尚文(ZUSHI Naofumi)" userId="977cf3cf-92ce-4201-a48f-a0fb8aa041a8" providerId="ADAL" clId="{7176DD90-BF7E-47A7-BF6D-95AAF85254E7}" dt="2025-11-12T07:20:59.692" v="771" actId="26606"/>
        <pc:sldMkLst>
          <pc:docMk/>
          <pc:sldMk cId="1159575335" sldId="4593"/>
        </pc:sldMkLst>
        <pc:spChg chg="mod">
          <ac:chgData name="図師 尚文(ZUSHI Naofumi)" userId="977cf3cf-92ce-4201-a48f-a0fb8aa041a8" providerId="ADAL" clId="{7176DD90-BF7E-47A7-BF6D-95AAF85254E7}" dt="2025-11-12T07:20:59.692" v="771" actId="26606"/>
          <ac:spMkLst>
            <pc:docMk/>
            <pc:sldMk cId="1159575335" sldId="4593"/>
            <ac:spMk id="4" creationId="{B16C3BCD-58B7-AAEA-7A59-9EB1E06DD309}"/>
          </ac:spMkLst>
        </pc:spChg>
        <pc:spChg chg="mod">
          <ac:chgData name="図師 尚文(ZUSHI Naofumi)" userId="977cf3cf-92ce-4201-a48f-a0fb8aa041a8" providerId="ADAL" clId="{7176DD90-BF7E-47A7-BF6D-95AAF85254E7}" dt="2025-11-12T07:20:59.692" v="771" actId="26606"/>
          <ac:spMkLst>
            <pc:docMk/>
            <pc:sldMk cId="1159575335" sldId="4593"/>
            <ac:spMk id="5" creationId="{CAD16BAA-1491-6098-A32B-C8F5D1B91B3C}"/>
          </ac:spMkLst>
        </pc:spChg>
        <pc:spChg chg="add">
          <ac:chgData name="図師 尚文(ZUSHI Naofumi)" userId="977cf3cf-92ce-4201-a48f-a0fb8aa041a8" providerId="ADAL" clId="{7176DD90-BF7E-47A7-BF6D-95AAF85254E7}" dt="2025-11-12T07:20:59.692" v="771" actId="26606"/>
          <ac:spMkLst>
            <pc:docMk/>
            <pc:sldMk cId="1159575335" sldId="4593"/>
            <ac:spMk id="17" creationId="{2243419A-744C-4016-8F12-40F0C0183142}"/>
          </ac:spMkLst>
        </pc:spChg>
        <pc:spChg chg="add">
          <ac:chgData name="図師 尚文(ZUSHI Naofumi)" userId="977cf3cf-92ce-4201-a48f-a0fb8aa041a8" providerId="ADAL" clId="{7176DD90-BF7E-47A7-BF6D-95AAF85254E7}" dt="2025-11-12T07:20:59.692" v="771" actId="26606"/>
          <ac:spMkLst>
            <pc:docMk/>
            <pc:sldMk cId="1159575335" sldId="4593"/>
            <ac:spMk id="19" creationId="{2668F1A4-6DBB-4F0B-A679-6EE5483638F8}"/>
          </ac:spMkLst>
        </pc:spChg>
        <pc:spChg chg="add">
          <ac:chgData name="図師 尚文(ZUSHI Naofumi)" userId="977cf3cf-92ce-4201-a48f-a0fb8aa041a8" providerId="ADAL" clId="{7176DD90-BF7E-47A7-BF6D-95AAF85254E7}" dt="2025-11-12T07:20:59.692" v="771" actId="26606"/>
          <ac:spMkLst>
            <pc:docMk/>
            <pc:sldMk cId="1159575335" sldId="4593"/>
            <ac:spMk id="21" creationId="{B8DBF1C0-B8F1-4AAC-8704-256BA0E9D63B}"/>
          </ac:spMkLst>
        </pc:spChg>
        <pc:spChg chg="add">
          <ac:chgData name="図師 尚文(ZUSHI Naofumi)" userId="977cf3cf-92ce-4201-a48f-a0fb8aa041a8" providerId="ADAL" clId="{7176DD90-BF7E-47A7-BF6D-95AAF85254E7}" dt="2025-11-12T07:20:59.692" v="771" actId="26606"/>
          <ac:spMkLst>
            <pc:docMk/>
            <pc:sldMk cId="1159575335" sldId="4593"/>
            <ac:spMk id="23" creationId="{B70F7E59-C971-4F55-8E3A-1E583B65FCB9}"/>
          </ac:spMkLst>
        </pc:spChg>
        <pc:grpChg chg="add">
          <ac:chgData name="図師 尚文(ZUSHI Naofumi)" userId="977cf3cf-92ce-4201-a48f-a0fb8aa041a8" providerId="ADAL" clId="{7176DD90-BF7E-47A7-BF6D-95AAF85254E7}" dt="2025-11-12T07:20:59.692" v="771" actId="26606"/>
          <ac:grpSpMkLst>
            <pc:docMk/>
            <pc:sldMk cId="1159575335" sldId="4593"/>
            <ac:grpSpMk id="10" creationId="{D83BBD7C-498A-4C5D-AB41-F426C68BC7AF}"/>
          </ac:grpSpMkLst>
        </pc:grpChg>
        <pc:picChg chg="mod">
          <ac:chgData name="図師 尚文(ZUSHI Naofumi)" userId="977cf3cf-92ce-4201-a48f-a0fb8aa041a8" providerId="ADAL" clId="{7176DD90-BF7E-47A7-BF6D-95AAF85254E7}" dt="2025-11-12T07:20:59.692" v="771" actId="26606"/>
          <ac:picMkLst>
            <pc:docMk/>
            <pc:sldMk cId="1159575335" sldId="4593"/>
            <ac:picMk id="3" creationId="{4E62DCAF-68AA-3FCF-3F0D-AEC532E98E7A}"/>
          </ac:picMkLst>
        </pc:picChg>
      </pc:sldChg>
      <pc:sldChg chg="addSp delSp modSp mod">
        <pc:chgData name="図師 尚文(ZUSHI Naofumi)" userId="977cf3cf-92ce-4201-a48f-a0fb8aa041a8" providerId="ADAL" clId="{7176DD90-BF7E-47A7-BF6D-95AAF85254E7}" dt="2025-11-12T07:20:09.349" v="769" actId="20577"/>
        <pc:sldMkLst>
          <pc:docMk/>
          <pc:sldMk cId="3243855120" sldId="4596"/>
        </pc:sldMkLst>
        <pc:spChg chg="mod">
          <ac:chgData name="図師 尚文(ZUSHI Naofumi)" userId="977cf3cf-92ce-4201-a48f-a0fb8aa041a8" providerId="ADAL" clId="{7176DD90-BF7E-47A7-BF6D-95AAF85254E7}" dt="2025-11-12T05:26:04.955" v="478"/>
          <ac:spMkLst>
            <pc:docMk/>
            <pc:sldMk cId="3243855120" sldId="4596"/>
            <ac:spMk id="4" creationId="{B16C3BCD-58B7-AAEA-7A59-9EB1E06DD309}"/>
          </ac:spMkLst>
        </pc:spChg>
        <pc:spChg chg="add mod">
          <ac:chgData name="図師 尚文(ZUSHI Naofumi)" userId="977cf3cf-92ce-4201-a48f-a0fb8aa041a8" providerId="ADAL" clId="{7176DD90-BF7E-47A7-BF6D-95AAF85254E7}" dt="2025-11-12T06:49:57.059" v="736"/>
          <ac:spMkLst>
            <pc:docMk/>
            <pc:sldMk cId="3243855120" sldId="4596"/>
            <ac:spMk id="6" creationId="{AD7A8C8D-F1D8-DC76-4B80-6D4EF2601421}"/>
          </ac:spMkLst>
        </pc:spChg>
        <pc:spChg chg="mod">
          <ac:chgData name="図師 尚文(ZUSHI Naofumi)" userId="977cf3cf-92ce-4201-a48f-a0fb8aa041a8" providerId="ADAL" clId="{7176DD90-BF7E-47A7-BF6D-95AAF85254E7}" dt="2025-11-12T07:20:09.349" v="769" actId="20577"/>
          <ac:spMkLst>
            <pc:docMk/>
            <pc:sldMk cId="3243855120" sldId="4596"/>
            <ac:spMk id="8" creationId="{314EA06D-9B8C-05D6-9F01-0A9DA3971A3D}"/>
          </ac:spMkLst>
        </pc:spChg>
      </pc:sldChg>
      <pc:sldChg chg="addSp delSp modSp mod modNotesTx">
        <pc:chgData name="図師 尚文(ZUSHI Naofumi)" userId="977cf3cf-92ce-4201-a48f-a0fb8aa041a8" providerId="ADAL" clId="{7176DD90-BF7E-47A7-BF6D-95AAF85254E7}" dt="2025-11-12T07:29:56.874" v="888" actId="20577"/>
        <pc:sldMkLst>
          <pc:docMk/>
          <pc:sldMk cId="2336937963" sldId="4615"/>
        </pc:sldMkLst>
        <pc:spChg chg="mod">
          <ac:chgData name="図師 尚文(ZUSHI Naofumi)" userId="977cf3cf-92ce-4201-a48f-a0fb8aa041a8" providerId="ADAL" clId="{7176DD90-BF7E-47A7-BF6D-95AAF85254E7}" dt="2025-11-12T05:26:04.955" v="478"/>
          <ac:spMkLst>
            <pc:docMk/>
            <pc:sldMk cId="2336937963" sldId="4615"/>
            <ac:spMk id="4" creationId="{B16C3BCD-58B7-AAEA-7A59-9EB1E06DD309}"/>
          </ac:spMkLst>
        </pc:spChg>
        <pc:spChg chg="add mod">
          <ac:chgData name="図師 尚文(ZUSHI Naofumi)" userId="977cf3cf-92ce-4201-a48f-a0fb8aa041a8" providerId="ADAL" clId="{7176DD90-BF7E-47A7-BF6D-95AAF85254E7}" dt="2025-11-12T05:26:46.503" v="485" actId="1076"/>
          <ac:spMkLst>
            <pc:docMk/>
            <pc:sldMk cId="2336937963" sldId="4615"/>
            <ac:spMk id="5" creationId="{C7A72BF2-CC28-EB07-0A01-A569F8856691}"/>
          </ac:spMkLst>
        </pc:spChg>
        <pc:spChg chg="mod">
          <ac:chgData name="図師 尚文(ZUSHI Naofumi)" userId="977cf3cf-92ce-4201-a48f-a0fb8aa041a8" providerId="ADAL" clId="{7176DD90-BF7E-47A7-BF6D-95AAF85254E7}" dt="2025-11-12T07:29:56.874" v="888" actId="20577"/>
          <ac:spMkLst>
            <pc:docMk/>
            <pc:sldMk cId="2336937963" sldId="4615"/>
            <ac:spMk id="6" creationId="{5152C097-F15C-37BB-0087-D095B4F6269E}"/>
          </ac:spMkLst>
        </pc:spChg>
      </pc:sldChg>
      <pc:sldChg chg="addSp modSp mod modNotesTx">
        <pc:chgData name="図師 尚文(ZUSHI Naofumi)" userId="977cf3cf-92ce-4201-a48f-a0fb8aa041a8" providerId="ADAL" clId="{7176DD90-BF7E-47A7-BF6D-95AAF85254E7}" dt="2025-11-12T05:27:47.083" v="504" actId="1076"/>
        <pc:sldMkLst>
          <pc:docMk/>
          <pc:sldMk cId="3693641678" sldId="4618"/>
        </pc:sldMkLst>
        <pc:spChg chg="add mod">
          <ac:chgData name="図師 尚文(ZUSHI Naofumi)" userId="977cf3cf-92ce-4201-a48f-a0fb8aa041a8" providerId="ADAL" clId="{7176DD90-BF7E-47A7-BF6D-95AAF85254E7}" dt="2025-11-12T05:27:22.943" v="501" actId="20577"/>
          <ac:spMkLst>
            <pc:docMk/>
            <pc:sldMk cId="3693641678" sldId="4618"/>
            <ac:spMk id="2" creationId="{854A09D9-A3E1-5DCF-0CC5-DD1BE1B2FC78}"/>
          </ac:spMkLst>
        </pc:spChg>
        <pc:spChg chg="mod">
          <ac:chgData name="図師 尚文(ZUSHI Naofumi)" userId="977cf3cf-92ce-4201-a48f-a0fb8aa041a8" providerId="ADAL" clId="{7176DD90-BF7E-47A7-BF6D-95AAF85254E7}" dt="2025-11-12T05:26:04.955" v="478"/>
          <ac:spMkLst>
            <pc:docMk/>
            <pc:sldMk cId="3693641678" sldId="4618"/>
            <ac:spMk id="4" creationId="{B16C3BCD-58B7-AAEA-7A59-9EB1E06DD309}"/>
          </ac:spMkLst>
        </pc:spChg>
        <pc:spChg chg="mod">
          <ac:chgData name="図師 尚文(ZUSHI Naofumi)" userId="977cf3cf-92ce-4201-a48f-a0fb8aa041a8" providerId="ADAL" clId="{7176DD90-BF7E-47A7-BF6D-95AAF85254E7}" dt="2025-11-12T05:27:47.083" v="504" actId="1076"/>
          <ac:spMkLst>
            <pc:docMk/>
            <pc:sldMk cId="3693641678" sldId="4618"/>
            <ac:spMk id="8" creationId="{9B02C537-BCA2-9944-A76D-2B17848A665E}"/>
          </ac:spMkLst>
        </pc:spChg>
      </pc:sldChg>
      <pc:sldChg chg="addSp modSp mod ord modNotesTx">
        <pc:chgData name="図師 尚文(ZUSHI Naofumi)" userId="977cf3cf-92ce-4201-a48f-a0fb8aa041a8" providerId="ADAL" clId="{7176DD90-BF7E-47A7-BF6D-95AAF85254E7}" dt="2025-11-17T08:39:22.114" v="2026"/>
        <pc:sldMkLst>
          <pc:docMk/>
          <pc:sldMk cId="2607550036" sldId="4619"/>
        </pc:sldMkLst>
        <pc:spChg chg="mod">
          <ac:chgData name="図師 尚文(ZUSHI Naofumi)" userId="977cf3cf-92ce-4201-a48f-a0fb8aa041a8" providerId="ADAL" clId="{7176DD90-BF7E-47A7-BF6D-95AAF85254E7}" dt="2025-11-12T07:20:19.476" v="770" actId="207"/>
          <ac:spMkLst>
            <pc:docMk/>
            <pc:sldMk cId="2607550036" sldId="4619"/>
            <ac:spMk id="2" creationId="{ED841701-53B5-4A49-905B-256C99F0B87D}"/>
          </ac:spMkLst>
        </pc:spChg>
        <pc:spChg chg="add mod">
          <ac:chgData name="図師 尚文(ZUSHI Naofumi)" userId="977cf3cf-92ce-4201-a48f-a0fb8aa041a8" providerId="ADAL" clId="{7176DD90-BF7E-47A7-BF6D-95AAF85254E7}" dt="2025-11-17T08:39:22.114" v="2026"/>
          <ac:spMkLst>
            <pc:docMk/>
            <pc:sldMk cId="2607550036" sldId="4619"/>
            <ac:spMk id="3" creationId="{DE138EF6-11C4-6FD3-4034-9193ECCF9423}"/>
          </ac:spMkLst>
        </pc:spChg>
      </pc:sldChg>
      <pc:sldChg chg="addSp delSp modSp mod delDesignElem modNotesTx">
        <pc:chgData name="図師 尚文(ZUSHI Naofumi)" userId="977cf3cf-92ce-4201-a48f-a0fb8aa041a8" providerId="ADAL" clId="{7176DD90-BF7E-47A7-BF6D-95AAF85254E7}" dt="2025-11-12T07:21:12.076" v="773" actId="20577"/>
        <pc:sldMkLst>
          <pc:docMk/>
          <pc:sldMk cId="3848042703" sldId="4620"/>
        </pc:sldMkLst>
        <pc:spChg chg="mod">
          <ac:chgData name="図師 尚文(ZUSHI Naofumi)" userId="977cf3cf-92ce-4201-a48f-a0fb8aa041a8" providerId="ADAL" clId="{7176DD90-BF7E-47A7-BF6D-95AAF85254E7}" dt="2025-11-12T07:21:08.200" v="772" actId="26606"/>
          <ac:spMkLst>
            <pc:docMk/>
            <pc:sldMk cId="3848042703" sldId="4620"/>
            <ac:spMk id="4" creationId="{B16C3BCD-58B7-AAEA-7A59-9EB1E06DD309}"/>
          </ac:spMkLst>
        </pc:spChg>
        <pc:spChg chg="mod">
          <ac:chgData name="図師 尚文(ZUSHI Naofumi)" userId="977cf3cf-92ce-4201-a48f-a0fb8aa041a8" providerId="ADAL" clId="{7176DD90-BF7E-47A7-BF6D-95AAF85254E7}" dt="2025-11-12T07:21:08.200" v="772" actId="26606"/>
          <ac:spMkLst>
            <pc:docMk/>
            <pc:sldMk cId="3848042703" sldId="4620"/>
            <ac:spMk id="5" creationId="{CAD16BAA-1491-6098-A32B-C8F5D1B91B3C}"/>
          </ac:spMkLst>
        </pc:spChg>
        <pc:spChg chg="add">
          <ac:chgData name="図師 尚文(ZUSHI Naofumi)" userId="977cf3cf-92ce-4201-a48f-a0fb8aa041a8" providerId="ADAL" clId="{7176DD90-BF7E-47A7-BF6D-95AAF85254E7}" dt="2025-11-12T07:21:08.200" v="772" actId="26606"/>
          <ac:spMkLst>
            <pc:docMk/>
            <pc:sldMk cId="3848042703" sldId="4620"/>
            <ac:spMk id="17" creationId="{2243419A-744C-4016-8F12-40F0C0183142}"/>
          </ac:spMkLst>
        </pc:spChg>
        <pc:spChg chg="add">
          <ac:chgData name="図師 尚文(ZUSHI Naofumi)" userId="977cf3cf-92ce-4201-a48f-a0fb8aa041a8" providerId="ADAL" clId="{7176DD90-BF7E-47A7-BF6D-95AAF85254E7}" dt="2025-11-12T07:21:08.200" v="772" actId="26606"/>
          <ac:spMkLst>
            <pc:docMk/>
            <pc:sldMk cId="3848042703" sldId="4620"/>
            <ac:spMk id="19" creationId="{2668F1A4-6DBB-4F0B-A679-6EE5483638F8}"/>
          </ac:spMkLst>
        </pc:spChg>
        <pc:spChg chg="add">
          <ac:chgData name="図師 尚文(ZUSHI Naofumi)" userId="977cf3cf-92ce-4201-a48f-a0fb8aa041a8" providerId="ADAL" clId="{7176DD90-BF7E-47A7-BF6D-95AAF85254E7}" dt="2025-11-12T07:21:08.200" v="772" actId="26606"/>
          <ac:spMkLst>
            <pc:docMk/>
            <pc:sldMk cId="3848042703" sldId="4620"/>
            <ac:spMk id="21" creationId="{B8DBF1C0-B8F1-4AAC-8704-256BA0E9D63B}"/>
          </ac:spMkLst>
        </pc:spChg>
        <pc:spChg chg="add">
          <ac:chgData name="図師 尚文(ZUSHI Naofumi)" userId="977cf3cf-92ce-4201-a48f-a0fb8aa041a8" providerId="ADAL" clId="{7176DD90-BF7E-47A7-BF6D-95AAF85254E7}" dt="2025-11-12T07:21:08.200" v="772" actId="26606"/>
          <ac:spMkLst>
            <pc:docMk/>
            <pc:sldMk cId="3848042703" sldId="4620"/>
            <ac:spMk id="23" creationId="{B70F7E59-C971-4F55-8E3A-1E583B65FCB9}"/>
          </ac:spMkLst>
        </pc:spChg>
        <pc:grpChg chg="add">
          <ac:chgData name="図師 尚文(ZUSHI Naofumi)" userId="977cf3cf-92ce-4201-a48f-a0fb8aa041a8" providerId="ADAL" clId="{7176DD90-BF7E-47A7-BF6D-95AAF85254E7}" dt="2025-11-12T07:21:08.200" v="772" actId="26606"/>
          <ac:grpSpMkLst>
            <pc:docMk/>
            <pc:sldMk cId="3848042703" sldId="4620"/>
            <ac:grpSpMk id="10" creationId="{D83BBD7C-498A-4C5D-AB41-F426C68BC7AF}"/>
          </ac:grpSpMkLst>
        </pc:grpChg>
        <pc:picChg chg="mod">
          <ac:chgData name="図師 尚文(ZUSHI Naofumi)" userId="977cf3cf-92ce-4201-a48f-a0fb8aa041a8" providerId="ADAL" clId="{7176DD90-BF7E-47A7-BF6D-95AAF85254E7}" dt="2025-11-12T07:21:08.200" v="772" actId="26606"/>
          <ac:picMkLst>
            <pc:docMk/>
            <pc:sldMk cId="3848042703" sldId="4620"/>
            <ac:picMk id="3" creationId="{4E62DCAF-68AA-3FCF-3F0D-AEC532E98E7A}"/>
          </ac:picMkLst>
        </pc:picChg>
      </pc:sldChg>
      <pc:sldChg chg="addSp modSp mod">
        <pc:chgData name="図師 尚文(ZUSHI Naofumi)" userId="977cf3cf-92ce-4201-a48f-a0fb8aa041a8" providerId="ADAL" clId="{7176DD90-BF7E-47A7-BF6D-95AAF85254E7}" dt="2025-11-12T07:33:53.503" v="988" actId="20577"/>
        <pc:sldMkLst>
          <pc:docMk/>
          <pc:sldMk cId="1606957831" sldId="4621"/>
        </pc:sldMkLst>
        <pc:spChg chg="mod">
          <ac:chgData name="図師 尚文(ZUSHI Naofumi)" userId="977cf3cf-92ce-4201-a48f-a0fb8aa041a8" providerId="ADAL" clId="{7176DD90-BF7E-47A7-BF6D-95AAF85254E7}" dt="2025-11-12T07:33:53.503" v="988" actId="20577"/>
          <ac:spMkLst>
            <pc:docMk/>
            <pc:sldMk cId="1606957831" sldId="4621"/>
            <ac:spMk id="2" creationId="{9ABF8D5E-C3D8-4876-5B24-E320BD7A8717}"/>
          </ac:spMkLst>
        </pc:spChg>
        <pc:spChg chg="add mod">
          <ac:chgData name="図師 尚文(ZUSHI Naofumi)" userId="977cf3cf-92ce-4201-a48f-a0fb8aa041a8" providerId="ADAL" clId="{7176DD90-BF7E-47A7-BF6D-95AAF85254E7}" dt="2025-11-12T07:32:41.799" v="932"/>
          <ac:spMkLst>
            <pc:docMk/>
            <pc:sldMk cId="1606957831" sldId="4621"/>
            <ac:spMk id="3" creationId="{17D0B081-D7C1-E44C-A844-5FFF6318350C}"/>
          </ac:spMkLst>
        </pc:spChg>
        <pc:spChg chg="mod">
          <ac:chgData name="図師 尚文(ZUSHI Naofumi)" userId="977cf3cf-92ce-4201-a48f-a0fb8aa041a8" providerId="ADAL" clId="{7176DD90-BF7E-47A7-BF6D-95AAF85254E7}" dt="2025-11-12T05:26:04.955" v="478"/>
          <ac:spMkLst>
            <pc:docMk/>
            <pc:sldMk cId="1606957831" sldId="4621"/>
            <ac:spMk id="4" creationId="{B16C3BCD-58B7-AAEA-7A59-9EB1E06DD309}"/>
          </ac:spMkLst>
        </pc:spChg>
      </pc:sldChg>
      <pc:sldChg chg="addSp modSp mod modNotesTx">
        <pc:chgData name="図師 尚文(ZUSHI Naofumi)" userId="977cf3cf-92ce-4201-a48f-a0fb8aa041a8" providerId="ADAL" clId="{7176DD90-BF7E-47A7-BF6D-95AAF85254E7}" dt="2025-11-12T08:21:11.852" v="1665" actId="13926"/>
        <pc:sldMkLst>
          <pc:docMk/>
          <pc:sldMk cId="4018485380" sldId="4622"/>
        </pc:sldMkLst>
        <pc:spChg chg="add mod">
          <ac:chgData name="図師 尚文(ZUSHI Naofumi)" userId="977cf3cf-92ce-4201-a48f-a0fb8aa041a8" providerId="ADAL" clId="{7176DD90-BF7E-47A7-BF6D-95AAF85254E7}" dt="2025-11-12T08:20:25.621" v="1655"/>
          <ac:spMkLst>
            <pc:docMk/>
            <pc:sldMk cId="4018485380" sldId="4622"/>
            <ac:spMk id="2" creationId="{0CD8D45A-68EF-9420-F808-CCABBCCDA2E5}"/>
          </ac:spMkLst>
        </pc:spChg>
        <pc:spChg chg="mod">
          <ac:chgData name="図師 尚文(ZUSHI Naofumi)" userId="977cf3cf-92ce-4201-a48f-a0fb8aa041a8" providerId="ADAL" clId="{7176DD90-BF7E-47A7-BF6D-95AAF85254E7}" dt="2025-11-12T05:26:04.955" v="478"/>
          <ac:spMkLst>
            <pc:docMk/>
            <pc:sldMk cId="4018485380" sldId="4622"/>
            <ac:spMk id="4" creationId="{CC2A445E-74BD-710C-F0D5-5A61BD8941FE}"/>
          </ac:spMkLst>
        </pc:spChg>
        <pc:spChg chg="mod">
          <ac:chgData name="図師 尚文(ZUSHI Naofumi)" userId="977cf3cf-92ce-4201-a48f-a0fb8aa041a8" providerId="ADAL" clId="{7176DD90-BF7E-47A7-BF6D-95AAF85254E7}" dt="2025-11-12T08:21:11.852" v="1665" actId="13926"/>
          <ac:spMkLst>
            <pc:docMk/>
            <pc:sldMk cId="4018485380" sldId="4622"/>
            <ac:spMk id="9" creationId="{BEBB7B11-D0C5-4BBF-5503-86B7BC679B0F}"/>
          </ac:spMkLst>
        </pc:spChg>
      </pc:sldChg>
      <pc:sldChg chg="delSp modSp delDesignElem">
        <pc:chgData name="図師 尚文(ZUSHI Naofumi)" userId="977cf3cf-92ce-4201-a48f-a0fb8aa041a8" providerId="ADAL" clId="{7176DD90-BF7E-47A7-BF6D-95AAF85254E7}" dt="2025-11-12T05:26:04.955" v="478"/>
        <pc:sldMkLst>
          <pc:docMk/>
          <pc:sldMk cId="3918610965" sldId="4623"/>
        </pc:sldMkLst>
        <pc:spChg chg="mod">
          <ac:chgData name="図師 尚文(ZUSHI Naofumi)" userId="977cf3cf-92ce-4201-a48f-a0fb8aa041a8" providerId="ADAL" clId="{7176DD90-BF7E-47A7-BF6D-95AAF85254E7}" dt="2025-11-12T05:26:04.955" v="478"/>
          <ac:spMkLst>
            <pc:docMk/>
            <pc:sldMk cId="3918610965" sldId="4623"/>
            <ac:spMk id="4" creationId="{A2C08AA3-0362-0993-4350-5A4F2AE83221}"/>
          </ac:spMkLst>
        </pc:spChg>
      </pc:sldChg>
      <pc:sldChg chg="addSp delSp modSp mod setBg setClrOvrMap modNotesTx">
        <pc:chgData name="図師 尚文(ZUSHI Naofumi)" userId="977cf3cf-92ce-4201-a48f-a0fb8aa041a8" providerId="ADAL" clId="{7176DD90-BF7E-47A7-BF6D-95AAF85254E7}" dt="2025-11-17T10:38:58.114" v="2196" actId="26606"/>
        <pc:sldMkLst>
          <pc:docMk/>
          <pc:sldMk cId="4031333535" sldId="4625"/>
        </pc:sldMkLst>
        <pc:spChg chg="add mod ord">
          <ac:chgData name="図師 尚文(ZUSHI Naofumi)" userId="977cf3cf-92ce-4201-a48f-a0fb8aa041a8" providerId="ADAL" clId="{7176DD90-BF7E-47A7-BF6D-95AAF85254E7}" dt="2025-11-12T07:36:18.692" v="1026" actId="1076"/>
          <ac:spMkLst>
            <pc:docMk/>
            <pc:sldMk cId="4031333535" sldId="4625"/>
            <ac:spMk id="3" creationId="{60C05BAA-4524-80AB-7E6B-CDD41A942DCC}"/>
          </ac:spMkLst>
        </pc:spChg>
        <pc:spChg chg="mod">
          <ac:chgData name="図師 尚文(ZUSHI Naofumi)" userId="977cf3cf-92ce-4201-a48f-a0fb8aa041a8" providerId="ADAL" clId="{7176DD90-BF7E-47A7-BF6D-95AAF85254E7}" dt="2025-11-12T07:26:40.189" v="836" actId="26606"/>
          <ac:spMkLst>
            <pc:docMk/>
            <pc:sldMk cId="4031333535" sldId="4625"/>
            <ac:spMk id="4" creationId="{6A8EE01C-9E3A-134F-2BF8-A14BF627BF95}"/>
          </ac:spMkLst>
        </pc:spChg>
        <pc:spChg chg="add mod">
          <ac:chgData name="図師 尚文(ZUSHI Naofumi)" userId="977cf3cf-92ce-4201-a48f-a0fb8aa041a8" providerId="ADAL" clId="{7176DD90-BF7E-47A7-BF6D-95AAF85254E7}" dt="2025-11-12T07:30:24.503" v="901"/>
          <ac:spMkLst>
            <pc:docMk/>
            <pc:sldMk cId="4031333535" sldId="4625"/>
            <ac:spMk id="19" creationId="{8DC58D2D-EA7C-830E-06CF-1F6C92D30522}"/>
          </ac:spMkLst>
        </pc:spChg>
        <pc:graphicFrameChg chg="add del mod modGraphic">
          <ac:chgData name="図師 尚文(ZUSHI Naofumi)" userId="977cf3cf-92ce-4201-a48f-a0fb8aa041a8" providerId="ADAL" clId="{7176DD90-BF7E-47A7-BF6D-95AAF85254E7}" dt="2025-11-17T10:38:58.114" v="2196" actId="26606"/>
          <ac:graphicFrameMkLst>
            <pc:docMk/>
            <pc:sldMk cId="4031333535" sldId="4625"/>
            <ac:graphicFrameMk id="11" creationId="{0EA1B430-0036-FEF1-026B-D9B7D985C032}"/>
          </ac:graphicFrameMkLst>
        </pc:graphicFrameChg>
      </pc:sldChg>
      <pc:sldChg chg="modSp del mod modNotesTx">
        <pc:chgData name="図師 尚文(ZUSHI Naofumi)" userId="977cf3cf-92ce-4201-a48f-a0fb8aa041a8" providerId="ADAL" clId="{7176DD90-BF7E-47A7-BF6D-95AAF85254E7}" dt="2025-11-12T08:24:13.133" v="1710" actId="2696"/>
        <pc:sldMkLst>
          <pc:docMk/>
          <pc:sldMk cId="4006354311" sldId="4626"/>
        </pc:sldMkLst>
      </pc:sldChg>
      <pc:sldChg chg="addSp modSp mod modNotesTx">
        <pc:chgData name="図師 尚文(ZUSHI Naofumi)" userId="977cf3cf-92ce-4201-a48f-a0fb8aa041a8" providerId="ADAL" clId="{7176DD90-BF7E-47A7-BF6D-95AAF85254E7}" dt="2025-11-12T07:43:00.777" v="1223" actId="20577"/>
        <pc:sldMkLst>
          <pc:docMk/>
          <pc:sldMk cId="1203008376" sldId="4628"/>
        </pc:sldMkLst>
        <pc:spChg chg="add mod">
          <ac:chgData name="図師 尚文(ZUSHI Naofumi)" userId="977cf3cf-92ce-4201-a48f-a0fb8aa041a8" providerId="ADAL" clId="{7176DD90-BF7E-47A7-BF6D-95AAF85254E7}" dt="2025-11-12T07:42:15.594" v="1195"/>
          <ac:spMkLst>
            <pc:docMk/>
            <pc:sldMk cId="1203008376" sldId="4628"/>
            <ac:spMk id="2" creationId="{AF367083-271D-0B4A-0E31-61789C6993A0}"/>
          </ac:spMkLst>
        </pc:spChg>
        <pc:spChg chg="mod">
          <ac:chgData name="図師 尚文(ZUSHI Naofumi)" userId="977cf3cf-92ce-4201-a48f-a0fb8aa041a8" providerId="ADAL" clId="{7176DD90-BF7E-47A7-BF6D-95AAF85254E7}" dt="2025-11-12T05:26:04.955" v="478"/>
          <ac:spMkLst>
            <pc:docMk/>
            <pc:sldMk cId="1203008376" sldId="4628"/>
            <ac:spMk id="4" creationId="{B16C3BCD-58B7-AAEA-7A59-9EB1E06DD309}"/>
          </ac:spMkLst>
        </pc:spChg>
        <pc:spChg chg="mod">
          <ac:chgData name="図師 尚文(ZUSHI Naofumi)" userId="977cf3cf-92ce-4201-a48f-a0fb8aa041a8" providerId="ADAL" clId="{7176DD90-BF7E-47A7-BF6D-95AAF85254E7}" dt="2025-11-12T07:43:00.777" v="1223" actId="20577"/>
          <ac:spMkLst>
            <pc:docMk/>
            <pc:sldMk cId="1203008376" sldId="4628"/>
            <ac:spMk id="7" creationId="{33054716-919F-5A45-4C13-87DF31D5E76B}"/>
          </ac:spMkLst>
        </pc:spChg>
      </pc:sldChg>
      <pc:sldChg chg="addSp modSp mod modNotesTx">
        <pc:chgData name="図師 尚文(ZUSHI Naofumi)" userId="977cf3cf-92ce-4201-a48f-a0fb8aa041a8" providerId="ADAL" clId="{7176DD90-BF7E-47A7-BF6D-95AAF85254E7}" dt="2025-11-12T07:41:47.758" v="1192" actId="1076"/>
        <pc:sldMkLst>
          <pc:docMk/>
          <pc:sldMk cId="848540990" sldId="4629"/>
        </pc:sldMkLst>
        <pc:spChg chg="mod">
          <ac:chgData name="図師 尚文(ZUSHI Naofumi)" userId="977cf3cf-92ce-4201-a48f-a0fb8aa041a8" providerId="ADAL" clId="{7176DD90-BF7E-47A7-BF6D-95AAF85254E7}" dt="2025-11-12T07:41:47.758" v="1192" actId="1076"/>
          <ac:spMkLst>
            <pc:docMk/>
            <pc:sldMk cId="848540990" sldId="4629"/>
            <ac:spMk id="2" creationId="{46424A92-3699-C9DD-8AFE-6160B02CEA35}"/>
          </ac:spMkLst>
        </pc:spChg>
        <pc:spChg chg="add mod">
          <ac:chgData name="図師 尚文(ZUSHI Naofumi)" userId="977cf3cf-92ce-4201-a48f-a0fb8aa041a8" providerId="ADAL" clId="{7176DD90-BF7E-47A7-BF6D-95AAF85254E7}" dt="2025-11-12T07:40:41.185" v="1135"/>
          <ac:spMkLst>
            <pc:docMk/>
            <pc:sldMk cId="848540990" sldId="4629"/>
            <ac:spMk id="3" creationId="{2E166859-D22D-2927-ED63-3373CED2B0DC}"/>
          </ac:spMkLst>
        </pc:spChg>
        <pc:spChg chg="mod">
          <ac:chgData name="図師 尚文(ZUSHI Naofumi)" userId="977cf3cf-92ce-4201-a48f-a0fb8aa041a8" providerId="ADAL" clId="{7176DD90-BF7E-47A7-BF6D-95AAF85254E7}" dt="2025-11-12T05:26:04.955" v="478"/>
          <ac:spMkLst>
            <pc:docMk/>
            <pc:sldMk cId="848540990" sldId="4629"/>
            <ac:spMk id="4" creationId="{B16C3BCD-58B7-AAEA-7A59-9EB1E06DD309}"/>
          </ac:spMkLst>
        </pc:spChg>
      </pc:sldChg>
      <pc:sldChg chg="addSp modSp mod ord">
        <pc:chgData name="図師 尚文(ZUSHI Naofumi)" userId="977cf3cf-92ce-4201-a48f-a0fb8aa041a8" providerId="ADAL" clId="{7176DD90-BF7E-47A7-BF6D-95AAF85254E7}" dt="2025-11-12T06:43:20.710" v="574" actId="1076"/>
        <pc:sldMkLst>
          <pc:docMk/>
          <pc:sldMk cId="1911068895" sldId="4630"/>
        </pc:sldMkLst>
        <pc:spChg chg="mod">
          <ac:chgData name="図師 尚文(ZUSHI Naofumi)" userId="977cf3cf-92ce-4201-a48f-a0fb8aa041a8" providerId="ADAL" clId="{7176DD90-BF7E-47A7-BF6D-95AAF85254E7}" dt="2025-11-12T06:43:20.710" v="574" actId="1076"/>
          <ac:spMkLst>
            <pc:docMk/>
            <pc:sldMk cId="1911068895" sldId="4630"/>
            <ac:spMk id="2" creationId="{BB9C3926-42A5-F871-174E-0D6B52311CC4}"/>
          </ac:spMkLst>
        </pc:spChg>
        <pc:spChg chg="add mod">
          <ac:chgData name="図師 尚文(ZUSHI Naofumi)" userId="977cf3cf-92ce-4201-a48f-a0fb8aa041a8" providerId="ADAL" clId="{7176DD90-BF7E-47A7-BF6D-95AAF85254E7}" dt="2025-11-12T06:43:02.926" v="569"/>
          <ac:spMkLst>
            <pc:docMk/>
            <pc:sldMk cId="1911068895" sldId="4630"/>
            <ac:spMk id="3" creationId="{0DE32058-5109-89A6-9C14-94A7531F6441}"/>
          </ac:spMkLst>
        </pc:spChg>
        <pc:spChg chg="mod">
          <ac:chgData name="図師 尚文(ZUSHI Naofumi)" userId="977cf3cf-92ce-4201-a48f-a0fb8aa041a8" providerId="ADAL" clId="{7176DD90-BF7E-47A7-BF6D-95AAF85254E7}" dt="2025-11-12T05:26:04.955" v="478"/>
          <ac:spMkLst>
            <pc:docMk/>
            <pc:sldMk cId="1911068895" sldId="4630"/>
            <ac:spMk id="4" creationId="{B16C3BCD-58B7-AAEA-7A59-9EB1E06DD309}"/>
          </ac:spMkLst>
        </pc:spChg>
      </pc:sldChg>
      <pc:sldChg chg="addSp modSp mod ord modNotesTx">
        <pc:chgData name="図師 尚文(ZUSHI Naofumi)" userId="977cf3cf-92ce-4201-a48f-a0fb8aa041a8" providerId="ADAL" clId="{7176DD90-BF7E-47A7-BF6D-95AAF85254E7}" dt="2025-11-17T10:52:50.502" v="2365"/>
        <pc:sldMkLst>
          <pc:docMk/>
          <pc:sldMk cId="2143394013" sldId="4631"/>
        </pc:sldMkLst>
        <pc:spChg chg="mod">
          <ac:chgData name="図師 尚文(ZUSHI Naofumi)" userId="977cf3cf-92ce-4201-a48f-a0fb8aa041a8" providerId="ADAL" clId="{7176DD90-BF7E-47A7-BF6D-95AAF85254E7}" dt="2025-11-12T07:40:16.149" v="1131" actId="20577"/>
          <ac:spMkLst>
            <pc:docMk/>
            <pc:sldMk cId="2143394013" sldId="4631"/>
            <ac:spMk id="2" creationId="{E8CB9F23-4E70-3740-15BD-69904E77C6AF}"/>
          </ac:spMkLst>
        </pc:spChg>
        <pc:spChg chg="add mod">
          <ac:chgData name="図師 尚文(ZUSHI Naofumi)" userId="977cf3cf-92ce-4201-a48f-a0fb8aa041a8" providerId="ADAL" clId="{7176DD90-BF7E-47A7-BF6D-95AAF85254E7}" dt="2025-11-12T07:39:00.929" v="1087"/>
          <ac:spMkLst>
            <pc:docMk/>
            <pc:sldMk cId="2143394013" sldId="4631"/>
            <ac:spMk id="3" creationId="{0B1201DD-1B17-AF50-12B6-0B23CB2609D7}"/>
          </ac:spMkLst>
        </pc:spChg>
        <pc:spChg chg="mod">
          <ac:chgData name="図師 尚文(ZUSHI Naofumi)" userId="977cf3cf-92ce-4201-a48f-a0fb8aa041a8" providerId="ADAL" clId="{7176DD90-BF7E-47A7-BF6D-95AAF85254E7}" dt="2025-11-12T05:26:04.955" v="478"/>
          <ac:spMkLst>
            <pc:docMk/>
            <pc:sldMk cId="2143394013" sldId="4631"/>
            <ac:spMk id="4" creationId="{B16C3BCD-58B7-AAEA-7A59-9EB1E06DD309}"/>
          </ac:spMkLst>
        </pc:spChg>
      </pc:sldChg>
      <pc:sldChg chg="addSp modSp mod modNotesTx">
        <pc:chgData name="図師 尚文(ZUSHI Naofumi)" userId="977cf3cf-92ce-4201-a48f-a0fb8aa041a8" providerId="ADAL" clId="{7176DD90-BF7E-47A7-BF6D-95AAF85254E7}" dt="2025-11-12T07:38:32.396" v="1083" actId="20577"/>
        <pc:sldMkLst>
          <pc:docMk/>
          <pc:sldMk cId="2361395377" sldId="4632"/>
        </pc:sldMkLst>
        <pc:spChg chg="mod">
          <ac:chgData name="図師 尚文(ZUSHI Naofumi)" userId="977cf3cf-92ce-4201-a48f-a0fb8aa041a8" providerId="ADAL" clId="{7176DD90-BF7E-47A7-BF6D-95AAF85254E7}" dt="2025-11-12T07:38:32.396" v="1083" actId="20577"/>
          <ac:spMkLst>
            <pc:docMk/>
            <pc:sldMk cId="2361395377" sldId="4632"/>
            <ac:spMk id="2" creationId="{287546AB-C10F-23B7-3204-0EB6020834D4}"/>
          </ac:spMkLst>
        </pc:spChg>
        <pc:spChg chg="add mod">
          <ac:chgData name="図師 尚文(ZUSHI Naofumi)" userId="977cf3cf-92ce-4201-a48f-a0fb8aa041a8" providerId="ADAL" clId="{7176DD90-BF7E-47A7-BF6D-95AAF85254E7}" dt="2025-11-12T07:37:31.404" v="1034" actId="1076"/>
          <ac:spMkLst>
            <pc:docMk/>
            <pc:sldMk cId="2361395377" sldId="4632"/>
            <ac:spMk id="3" creationId="{7192054E-5311-838C-7428-47C480AB153C}"/>
          </ac:spMkLst>
        </pc:spChg>
        <pc:spChg chg="mod">
          <ac:chgData name="図師 尚文(ZUSHI Naofumi)" userId="977cf3cf-92ce-4201-a48f-a0fb8aa041a8" providerId="ADAL" clId="{7176DD90-BF7E-47A7-BF6D-95AAF85254E7}" dt="2025-11-12T05:26:04.955" v="478"/>
          <ac:spMkLst>
            <pc:docMk/>
            <pc:sldMk cId="2361395377" sldId="4632"/>
            <ac:spMk id="4" creationId="{B16C3BCD-58B7-AAEA-7A59-9EB1E06DD309}"/>
          </ac:spMkLst>
        </pc:spChg>
      </pc:sldChg>
      <pc:sldChg chg="addSp delSp modSp mod modNotesTx">
        <pc:chgData name="図師 尚文(ZUSHI Naofumi)" userId="977cf3cf-92ce-4201-a48f-a0fb8aa041a8" providerId="ADAL" clId="{7176DD90-BF7E-47A7-BF6D-95AAF85254E7}" dt="2025-11-12T08:30:24.418" v="1813" actId="1076"/>
        <pc:sldMkLst>
          <pc:docMk/>
          <pc:sldMk cId="1118913270" sldId="4635"/>
        </pc:sldMkLst>
        <pc:spChg chg="add mod">
          <ac:chgData name="図師 尚文(ZUSHI Naofumi)" userId="977cf3cf-92ce-4201-a48f-a0fb8aa041a8" providerId="ADAL" clId="{7176DD90-BF7E-47A7-BF6D-95AAF85254E7}" dt="2025-11-12T08:30:24.418" v="1813" actId="1076"/>
          <ac:spMkLst>
            <pc:docMk/>
            <pc:sldMk cId="1118913270" sldId="4635"/>
            <ac:spMk id="2" creationId="{449091A3-D8E8-2905-E009-2AE8A0CF5222}"/>
          </ac:spMkLst>
        </pc:spChg>
        <pc:spChg chg="add mod">
          <ac:chgData name="図師 尚文(ZUSHI Naofumi)" userId="977cf3cf-92ce-4201-a48f-a0fb8aa041a8" providerId="ADAL" clId="{7176DD90-BF7E-47A7-BF6D-95AAF85254E7}" dt="2025-11-12T08:30:17.281" v="1812" actId="1076"/>
          <ac:spMkLst>
            <pc:docMk/>
            <pc:sldMk cId="1118913270" sldId="4635"/>
            <ac:spMk id="3" creationId="{8F018516-6F25-B5C5-6C84-6CDEC83526C2}"/>
          </ac:spMkLst>
        </pc:spChg>
        <pc:spChg chg="mod">
          <ac:chgData name="図師 尚文(ZUSHI Naofumi)" userId="977cf3cf-92ce-4201-a48f-a0fb8aa041a8" providerId="ADAL" clId="{7176DD90-BF7E-47A7-BF6D-95AAF85254E7}" dt="2025-11-12T05:26:04.955" v="478"/>
          <ac:spMkLst>
            <pc:docMk/>
            <pc:sldMk cId="1118913270" sldId="4635"/>
            <ac:spMk id="4" creationId="{B16C3BCD-58B7-AAEA-7A59-9EB1E06DD309}"/>
          </ac:spMkLst>
        </pc:spChg>
      </pc:sldChg>
      <pc:sldChg chg="addSp modSp mod modNotesTx">
        <pc:chgData name="図師 尚文(ZUSHI Naofumi)" userId="977cf3cf-92ce-4201-a48f-a0fb8aa041a8" providerId="ADAL" clId="{7176DD90-BF7E-47A7-BF6D-95AAF85254E7}" dt="2025-11-12T08:32:57.203" v="1909" actId="14100"/>
        <pc:sldMkLst>
          <pc:docMk/>
          <pc:sldMk cId="1583228945" sldId="4636"/>
        </pc:sldMkLst>
        <pc:spChg chg="mod">
          <ac:chgData name="図師 尚文(ZUSHI Naofumi)" userId="977cf3cf-92ce-4201-a48f-a0fb8aa041a8" providerId="ADAL" clId="{7176DD90-BF7E-47A7-BF6D-95AAF85254E7}" dt="2025-11-12T08:32:57.203" v="1909" actId="14100"/>
          <ac:spMkLst>
            <pc:docMk/>
            <pc:sldMk cId="1583228945" sldId="4636"/>
            <ac:spMk id="2" creationId="{DA5BD29A-69D5-3706-6E15-2E7D1D1D828A}"/>
          </ac:spMkLst>
        </pc:spChg>
        <pc:spChg chg="add mod">
          <ac:chgData name="図師 尚文(ZUSHI Naofumi)" userId="977cf3cf-92ce-4201-a48f-a0fb8aa041a8" providerId="ADAL" clId="{7176DD90-BF7E-47A7-BF6D-95AAF85254E7}" dt="2025-11-12T08:32:54.329" v="1908" actId="1076"/>
          <ac:spMkLst>
            <pc:docMk/>
            <pc:sldMk cId="1583228945" sldId="4636"/>
            <ac:spMk id="3" creationId="{7C74AE32-E621-EF4E-16FE-22F95519AC3D}"/>
          </ac:spMkLst>
        </pc:spChg>
        <pc:spChg chg="mod">
          <ac:chgData name="図師 尚文(ZUSHI Naofumi)" userId="977cf3cf-92ce-4201-a48f-a0fb8aa041a8" providerId="ADAL" clId="{7176DD90-BF7E-47A7-BF6D-95AAF85254E7}" dt="2025-11-12T05:26:04.955" v="478"/>
          <ac:spMkLst>
            <pc:docMk/>
            <pc:sldMk cId="1583228945" sldId="4636"/>
            <ac:spMk id="4" creationId="{B16C3BCD-58B7-AAEA-7A59-9EB1E06DD309}"/>
          </ac:spMkLst>
        </pc:spChg>
      </pc:sldChg>
      <pc:sldChg chg="addSp modSp mod modNotesTx">
        <pc:chgData name="図師 尚文(ZUSHI Naofumi)" userId="977cf3cf-92ce-4201-a48f-a0fb8aa041a8" providerId="ADAL" clId="{7176DD90-BF7E-47A7-BF6D-95AAF85254E7}" dt="2025-11-12T08:35:19.943" v="1970" actId="20577"/>
        <pc:sldMkLst>
          <pc:docMk/>
          <pc:sldMk cId="3396600733" sldId="4638"/>
        </pc:sldMkLst>
        <pc:spChg chg="mod">
          <ac:chgData name="図師 尚文(ZUSHI Naofumi)" userId="977cf3cf-92ce-4201-a48f-a0fb8aa041a8" providerId="ADAL" clId="{7176DD90-BF7E-47A7-BF6D-95AAF85254E7}" dt="2025-11-12T08:35:19.943" v="1970" actId="20577"/>
          <ac:spMkLst>
            <pc:docMk/>
            <pc:sldMk cId="3396600733" sldId="4638"/>
            <ac:spMk id="2" creationId="{7DC5B9E2-2ED1-2535-9AFE-41872BE53D86}"/>
          </ac:spMkLst>
        </pc:spChg>
        <pc:spChg chg="add mod">
          <ac:chgData name="図師 尚文(ZUSHI Naofumi)" userId="977cf3cf-92ce-4201-a48f-a0fb8aa041a8" providerId="ADAL" clId="{7176DD90-BF7E-47A7-BF6D-95AAF85254E7}" dt="2025-11-12T08:34:29.768" v="1932" actId="1076"/>
          <ac:spMkLst>
            <pc:docMk/>
            <pc:sldMk cId="3396600733" sldId="4638"/>
            <ac:spMk id="3" creationId="{350306DE-8B15-88E9-8819-3ED3EC7E28B9}"/>
          </ac:spMkLst>
        </pc:spChg>
        <pc:spChg chg="mod">
          <ac:chgData name="図師 尚文(ZUSHI Naofumi)" userId="977cf3cf-92ce-4201-a48f-a0fb8aa041a8" providerId="ADAL" clId="{7176DD90-BF7E-47A7-BF6D-95AAF85254E7}" dt="2025-11-12T05:26:04.955" v="478"/>
          <ac:spMkLst>
            <pc:docMk/>
            <pc:sldMk cId="3396600733" sldId="4638"/>
            <ac:spMk id="4" creationId="{B16C3BCD-58B7-AAEA-7A59-9EB1E06DD309}"/>
          </ac:spMkLst>
        </pc:spChg>
      </pc:sldChg>
      <pc:sldChg chg="addSp modSp mod modNotesTx">
        <pc:chgData name="図師 尚文(ZUSHI Naofumi)" userId="977cf3cf-92ce-4201-a48f-a0fb8aa041a8" providerId="ADAL" clId="{7176DD90-BF7E-47A7-BF6D-95AAF85254E7}" dt="2025-11-12T05:29:48.583" v="545" actId="1076"/>
        <pc:sldMkLst>
          <pc:docMk/>
          <pc:sldMk cId="79559397" sldId="4641"/>
        </pc:sldMkLst>
        <pc:spChg chg="add mod">
          <ac:chgData name="図師 尚文(ZUSHI Naofumi)" userId="977cf3cf-92ce-4201-a48f-a0fb8aa041a8" providerId="ADAL" clId="{7176DD90-BF7E-47A7-BF6D-95AAF85254E7}" dt="2025-11-12T05:29:38.117" v="541" actId="1076"/>
          <ac:spMkLst>
            <pc:docMk/>
            <pc:sldMk cId="79559397" sldId="4641"/>
            <ac:spMk id="2" creationId="{6EC482A7-4E46-BEA1-C736-D9AB53817074}"/>
          </ac:spMkLst>
        </pc:spChg>
        <pc:spChg chg="mod">
          <ac:chgData name="図師 尚文(ZUSHI Naofumi)" userId="977cf3cf-92ce-4201-a48f-a0fb8aa041a8" providerId="ADAL" clId="{7176DD90-BF7E-47A7-BF6D-95AAF85254E7}" dt="2025-11-12T05:26:04.955" v="478"/>
          <ac:spMkLst>
            <pc:docMk/>
            <pc:sldMk cId="79559397" sldId="4641"/>
            <ac:spMk id="4" creationId="{43350C1F-6A31-7390-0738-8812A6424DE0}"/>
          </ac:spMkLst>
        </pc:spChg>
        <pc:spChg chg="mod">
          <ac:chgData name="図師 尚文(ZUSHI Naofumi)" userId="977cf3cf-92ce-4201-a48f-a0fb8aa041a8" providerId="ADAL" clId="{7176DD90-BF7E-47A7-BF6D-95AAF85254E7}" dt="2025-11-12T05:29:48.583" v="545" actId="1076"/>
          <ac:spMkLst>
            <pc:docMk/>
            <pc:sldMk cId="79559397" sldId="4641"/>
            <ac:spMk id="7" creationId="{A2E61712-4698-9171-FDA2-D965D832E65C}"/>
          </ac:spMkLst>
        </pc:spChg>
      </pc:sldChg>
      <pc:sldChg chg="addSp delSp modSp mod modNotesTx">
        <pc:chgData name="図師 尚文(ZUSHI Naofumi)" userId="977cf3cf-92ce-4201-a48f-a0fb8aa041a8" providerId="ADAL" clId="{7176DD90-BF7E-47A7-BF6D-95AAF85254E7}" dt="2025-11-12T05:30:19.827" v="559" actId="255"/>
        <pc:sldMkLst>
          <pc:docMk/>
          <pc:sldMk cId="3781991581" sldId="4642"/>
        </pc:sldMkLst>
        <pc:spChg chg="add mod">
          <ac:chgData name="図師 尚文(ZUSHI Naofumi)" userId="977cf3cf-92ce-4201-a48f-a0fb8aa041a8" providerId="ADAL" clId="{7176DD90-BF7E-47A7-BF6D-95AAF85254E7}" dt="2025-11-12T05:30:09.783" v="548"/>
          <ac:spMkLst>
            <pc:docMk/>
            <pc:sldMk cId="3781991581" sldId="4642"/>
            <ac:spMk id="2" creationId="{D989C0D0-8AF7-77A7-1FFA-BE0A2D4E74BF}"/>
          </ac:spMkLst>
        </pc:spChg>
        <pc:spChg chg="mod">
          <ac:chgData name="図師 尚文(ZUSHI Naofumi)" userId="977cf3cf-92ce-4201-a48f-a0fb8aa041a8" providerId="ADAL" clId="{7176DD90-BF7E-47A7-BF6D-95AAF85254E7}" dt="2025-11-12T05:26:04.955" v="478"/>
          <ac:spMkLst>
            <pc:docMk/>
            <pc:sldMk cId="3781991581" sldId="4642"/>
            <ac:spMk id="4" creationId="{B16C3BCD-58B7-AAEA-7A59-9EB1E06DD309}"/>
          </ac:spMkLst>
        </pc:spChg>
        <pc:spChg chg="mod">
          <ac:chgData name="図師 尚文(ZUSHI Naofumi)" userId="977cf3cf-92ce-4201-a48f-a0fb8aa041a8" providerId="ADAL" clId="{7176DD90-BF7E-47A7-BF6D-95AAF85254E7}" dt="2025-11-12T05:30:19.827" v="559" actId="255"/>
          <ac:spMkLst>
            <pc:docMk/>
            <pc:sldMk cId="3781991581" sldId="4642"/>
            <ac:spMk id="7" creationId="{DC93E117-43E5-E545-97ED-0120DCC8BE0A}"/>
          </ac:spMkLst>
        </pc:spChg>
      </pc:sldChg>
      <pc:sldChg chg="addSp modSp mod modNotesTx">
        <pc:chgData name="図師 尚文(ZUSHI Naofumi)" userId="977cf3cf-92ce-4201-a48f-a0fb8aa041a8" providerId="ADAL" clId="{7176DD90-BF7E-47A7-BF6D-95AAF85254E7}" dt="2025-11-12T08:02:09.230" v="1398" actId="1076"/>
        <pc:sldMkLst>
          <pc:docMk/>
          <pc:sldMk cId="3339247990" sldId="4643"/>
        </pc:sldMkLst>
        <pc:spChg chg="add mod">
          <ac:chgData name="図師 尚文(ZUSHI Naofumi)" userId="977cf3cf-92ce-4201-a48f-a0fb8aa041a8" providerId="ADAL" clId="{7176DD90-BF7E-47A7-BF6D-95AAF85254E7}" dt="2025-11-12T08:01:38.074" v="1375" actId="14100"/>
          <ac:spMkLst>
            <pc:docMk/>
            <pc:sldMk cId="3339247990" sldId="4643"/>
            <ac:spMk id="2" creationId="{C4CA80E1-1698-760F-0A32-F9B06CD97F7C}"/>
          </ac:spMkLst>
        </pc:spChg>
        <pc:spChg chg="mod">
          <ac:chgData name="図師 尚文(ZUSHI Naofumi)" userId="977cf3cf-92ce-4201-a48f-a0fb8aa041a8" providerId="ADAL" clId="{7176DD90-BF7E-47A7-BF6D-95AAF85254E7}" dt="2025-11-12T05:26:04.955" v="478"/>
          <ac:spMkLst>
            <pc:docMk/>
            <pc:sldMk cId="3339247990" sldId="4643"/>
            <ac:spMk id="4" creationId="{B16C3BCD-58B7-AAEA-7A59-9EB1E06DD309}"/>
          </ac:spMkLst>
        </pc:spChg>
        <pc:spChg chg="mod">
          <ac:chgData name="図師 尚文(ZUSHI Naofumi)" userId="977cf3cf-92ce-4201-a48f-a0fb8aa041a8" providerId="ADAL" clId="{7176DD90-BF7E-47A7-BF6D-95AAF85254E7}" dt="2025-11-12T08:02:09.230" v="1398" actId="1076"/>
          <ac:spMkLst>
            <pc:docMk/>
            <pc:sldMk cId="3339247990" sldId="4643"/>
            <ac:spMk id="9" creationId="{BD8F0FBA-7252-E591-91B6-BBA259E55A08}"/>
          </ac:spMkLst>
        </pc:spChg>
      </pc:sldChg>
      <pc:sldChg chg="addSp modSp mod modNotesTx">
        <pc:chgData name="図師 尚文(ZUSHI Naofumi)" userId="977cf3cf-92ce-4201-a48f-a0fb8aa041a8" providerId="ADAL" clId="{7176DD90-BF7E-47A7-BF6D-95AAF85254E7}" dt="2025-11-12T08:17:00.253" v="1620" actId="13926"/>
        <pc:sldMkLst>
          <pc:docMk/>
          <pc:sldMk cId="3110823441" sldId="4644"/>
        </pc:sldMkLst>
        <pc:spChg chg="add mod">
          <ac:chgData name="図師 尚文(ZUSHI Naofumi)" userId="977cf3cf-92ce-4201-a48f-a0fb8aa041a8" providerId="ADAL" clId="{7176DD90-BF7E-47A7-BF6D-95AAF85254E7}" dt="2025-11-12T08:15:02.968" v="1587"/>
          <ac:spMkLst>
            <pc:docMk/>
            <pc:sldMk cId="3110823441" sldId="4644"/>
            <ac:spMk id="2" creationId="{7D7E12F3-C395-872C-ED1A-DCFD66DE0D98}"/>
          </ac:spMkLst>
        </pc:spChg>
        <pc:spChg chg="mod">
          <ac:chgData name="図師 尚文(ZUSHI Naofumi)" userId="977cf3cf-92ce-4201-a48f-a0fb8aa041a8" providerId="ADAL" clId="{7176DD90-BF7E-47A7-BF6D-95AAF85254E7}" dt="2025-11-12T05:26:04.955" v="478"/>
          <ac:spMkLst>
            <pc:docMk/>
            <pc:sldMk cId="3110823441" sldId="4644"/>
            <ac:spMk id="4" creationId="{D9C65533-0E0C-A652-99B4-CB3DA3EBDC39}"/>
          </ac:spMkLst>
        </pc:spChg>
        <pc:spChg chg="mod">
          <ac:chgData name="図師 尚文(ZUSHI Naofumi)" userId="977cf3cf-92ce-4201-a48f-a0fb8aa041a8" providerId="ADAL" clId="{7176DD90-BF7E-47A7-BF6D-95AAF85254E7}" dt="2025-11-12T08:17:00.253" v="1620" actId="13926"/>
          <ac:spMkLst>
            <pc:docMk/>
            <pc:sldMk cId="3110823441" sldId="4644"/>
            <ac:spMk id="9" creationId="{06717D65-C612-ECCF-4627-7B12B9AEB28D}"/>
          </ac:spMkLst>
        </pc:spChg>
      </pc:sldChg>
      <pc:sldChg chg="addSp delSp modSp del mod modNotesTx">
        <pc:chgData name="図師 尚文(ZUSHI Naofumi)" userId="977cf3cf-92ce-4201-a48f-a0fb8aa041a8" providerId="ADAL" clId="{7176DD90-BF7E-47A7-BF6D-95AAF85254E7}" dt="2025-11-17T10:40:35.140" v="2205" actId="2696"/>
        <pc:sldMkLst>
          <pc:docMk/>
          <pc:sldMk cId="2345836975" sldId="4645"/>
        </pc:sldMkLst>
      </pc:sldChg>
      <pc:sldChg chg="addSp delSp modSp add del mod setBg setClrOvrMap">
        <pc:chgData name="図師 尚文(ZUSHI Naofumi)" userId="977cf3cf-92ce-4201-a48f-a0fb8aa041a8" providerId="ADAL" clId="{7176DD90-BF7E-47A7-BF6D-95AAF85254E7}" dt="2025-11-12T07:30:06.512" v="897" actId="2696"/>
        <pc:sldMkLst>
          <pc:docMk/>
          <pc:sldMk cId="4074359069" sldId="4646"/>
        </pc:sldMkLst>
      </pc:sldChg>
      <pc:sldChg chg="addSp modSp mod modNotesTx">
        <pc:chgData name="図師 尚文(ZUSHI Naofumi)" userId="977cf3cf-92ce-4201-a48f-a0fb8aa041a8" providerId="ADAL" clId="{7176DD90-BF7E-47A7-BF6D-95AAF85254E7}" dt="2025-11-12T08:22:22.997" v="1683" actId="14100"/>
        <pc:sldMkLst>
          <pc:docMk/>
          <pc:sldMk cId="389958093" sldId="4647"/>
        </pc:sldMkLst>
        <pc:spChg chg="add mod">
          <ac:chgData name="図師 尚文(ZUSHI Naofumi)" userId="977cf3cf-92ce-4201-a48f-a0fb8aa041a8" providerId="ADAL" clId="{7176DD90-BF7E-47A7-BF6D-95AAF85254E7}" dt="2025-11-12T08:22:14.117" v="1680"/>
          <ac:spMkLst>
            <pc:docMk/>
            <pc:sldMk cId="389958093" sldId="4647"/>
            <ac:spMk id="2" creationId="{8F0BE546-D4E3-1B47-77C8-01B82A141A69}"/>
          </ac:spMkLst>
        </pc:spChg>
        <pc:spChg chg="mod">
          <ac:chgData name="図師 尚文(ZUSHI Naofumi)" userId="977cf3cf-92ce-4201-a48f-a0fb8aa041a8" providerId="ADAL" clId="{7176DD90-BF7E-47A7-BF6D-95AAF85254E7}" dt="2025-11-12T05:26:04.955" v="478"/>
          <ac:spMkLst>
            <pc:docMk/>
            <pc:sldMk cId="389958093" sldId="4647"/>
            <ac:spMk id="4" creationId="{72711C99-320E-3848-1044-F1417DEA30EF}"/>
          </ac:spMkLst>
        </pc:spChg>
        <pc:spChg chg="mod">
          <ac:chgData name="図師 尚文(ZUSHI Naofumi)" userId="977cf3cf-92ce-4201-a48f-a0fb8aa041a8" providerId="ADAL" clId="{7176DD90-BF7E-47A7-BF6D-95AAF85254E7}" dt="2025-11-12T08:22:22.997" v="1683" actId="14100"/>
          <ac:spMkLst>
            <pc:docMk/>
            <pc:sldMk cId="389958093" sldId="4647"/>
            <ac:spMk id="9" creationId="{EE9A0B17-D922-C54F-CDED-4AEB170D1BD2}"/>
          </ac:spMkLst>
        </pc:spChg>
      </pc:sldChg>
      <pc:sldChg chg="addSp modSp mod modNotesTx">
        <pc:chgData name="図師 尚文(ZUSHI Naofumi)" userId="977cf3cf-92ce-4201-a48f-a0fb8aa041a8" providerId="ADAL" clId="{7176DD90-BF7E-47A7-BF6D-95AAF85254E7}" dt="2025-11-12T08:34:02.977" v="1927" actId="14100"/>
        <pc:sldMkLst>
          <pc:docMk/>
          <pc:sldMk cId="2362864604" sldId="4648"/>
        </pc:sldMkLst>
        <pc:spChg chg="mod">
          <ac:chgData name="図師 尚文(ZUSHI Naofumi)" userId="977cf3cf-92ce-4201-a48f-a0fb8aa041a8" providerId="ADAL" clId="{7176DD90-BF7E-47A7-BF6D-95AAF85254E7}" dt="2025-11-12T08:34:02.977" v="1927" actId="14100"/>
          <ac:spMkLst>
            <pc:docMk/>
            <pc:sldMk cId="2362864604" sldId="4648"/>
            <ac:spMk id="2" creationId="{74DD00D0-E4DA-068E-D01C-324D1522B2AB}"/>
          </ac:spMkLst>
        </pc:spChg>
        <pc:spChg chg="add mod">
          <ac:chgData name="図師 尚文(ZUSHI Naofumi)" userId="977cf3cf-92ce-4201-a48f-a0fb8aa041a8" providerId="ADAL" clId="{7176DD90-BF7E-47A7-BF6D-95AAF85254E7}" dt="2025-11-12T08:33:48.048" v="1913" actId="1076"/>
          <ac:spMkLst>
            <pc:docMk/>
            <pc:sldMk cId="2362864604" sldId="4648"/>
            <ac:spMk id="3" creationId="{E5C70A2E-7B12-689B-910B-D2A6D7FD7E19}"/>
          </ac:spMkLst>
        </pc:spChg>
        <pc:spChg chg="mod">
          <ac:chgData name="図師 尚文(ZUSHI Naofumi)" userId="977cf3cf-92ce-4201-a48f-a0fb8aa041a8" providerId="ADAL" clId="{7176DD90-BF7E-47A7-BF6D-95AAF85254E7}" dt="2025-11-12T05:26:04.955" v="478"/>
          <ac:spMkLst>
            <pc:docMk/>
            <pc:sldMk cId="2362864604" sldId="4648"/>
            <ac:spMk id="4" creationId="{5BFD7FD3-9F9A-E4F7-1CFC-A7DF4F33FE25}"/>
          </ac:spMkLst>
        </pc:spChg>
      </pc:sldChg>
      <pc:sldChg chg="addSp modSp mod modNotesTx">
        <pc:chgData name="図師 尚文(ZUSHI Naofumi)" userId="977cf3cf-92ce-4201-a48f-a0fb8aa041a8" providerId="ADAL" clId="{7176DD90-BF7E-47A7-BF6D-95AAF85254E7}" dt="2025-11-12T08:37:26.408" v="2025" actId="207"/>
        <pc:sldMkLst>
          <pc:docMk/>
          <pc:sldMk cId="3556254705" sldId="4649"/>
        </pc:sldMkLst>
        <pc:spChg chg="add mod">
          <ac:chgData name="図師 尚文(ZUSHI Naofumi)" userId="977cf3cf-92ce-4201-a48f-a0fb8aa041a8" providerId="ADAL" clId="{7176DD90-BF7E-47A7-BF6D-95AAF85254E7}" dt="2025-11-12T08:35:43.728" v="1974"/>
          <ac:spMkLst>
            <pc:docMk/>
            <pc:sldMk cId="3556254705" sldId="4649"/>
            <ac:spMk id="2" creationId="{905D7BCB-5F4A-A0ED-DA93-C1144C5C1F7A}"/>
          </ac:spMkLst>
        </pc:spChg>
        <pc:spChg chg="mod">
          <ac:chgData name="図師 尚文(ZUSHI Naofumi)" userId="977cf3cf-92ce-4201-a48f-a0fb8aa041a8" providerId="ADAL" clId="{7176DD90-BF7E-47A7-BF6D-95AAF85254E7}" dt="2025-11-12T08:37:26.408" v="2025" actId="207"/>
          <ac:spMkLst>
            <pc:docMk/>
            <pc:sldMk cId="3556254705" sldId="4649"/>
            <ac:spMk id="3" creationId="{67A0F5CB-ADFF-21DB-9AA4-DEA53688A06E}"/>
          </ac:spMkLst>
        </pc:spChg>
        <pc:spChg chg="mod">
          <ac:chgData name="図師 尚文(ZUSHI Naofumi)" userId="977cf3cf-92ce-4201-a48f-a0fb8aa041a8" providerId="ADAL" clId="{7176DD90-BF7E-47A7-BF6D-95AAF85254E7}" dt="2025-11-12T05:26:04.955" v="478"/>
          <ac:spMkLst>
            <pc:docMk/>
            <pc:sldMk cId="3556254705" sldId="4649"/>
            <ac:spMk id="4" creationId="{22A92FC3-0A6A-4D26-1342-F63049E19888}"/>
          </ac:spMkLst>
        </pc:spChg>
      </pc:sldChg>
      <pc:sldChg chg="addSp modSp mod ord modNotesTx">
        <pc:chgData name="図師 尚文(ZUSHI Naofumi)" userId="977cf3cf-92ce-4201-a48f-a0fb8aa041a8" providerId="ADAL" clId="{7176DD90-BF7E-47A7-BF6D-95AAF85254E7}" dt="2025-11-12T05:30:57.528" v="566" actId="14100"/>
        <pc:sldMkLst>
          <pc:docMk/>
          <pc:sldMk cId="1915110781" sldId="4650"/>
        </pc:sldMkLst>
        <pc:spChg chg="add mod">
          <ac:chgData name="図師 尚文(ZUSHI Naofumi)" userId="977cf3cf-92ce-4201-a48f-a0fb8aa041a8" providerId="ADAL" clId="{7176DD90-BF7E-47A7-BF6D-95AAF85254E7}" dt="2025-11-12T05:30:42.717" v="562"/>
          <ac:spMkLst>
            <pc:docMk/>
            <pc:sldMk cId="1915110781" sldId="4650"/>
            <ac:spMk id="2" creationId="{7C973433-FA49-2D03-D0B9-6DFF065DE60C}"/>
          </ac:spMkLst>
        </pc:spChg>
        <pc:spChg chg="mod">
          <ac:chgData name="図師 尚文(ZUSHI Naofumi)" userId="977cf3cf-92ce-4201-a48f-a0fb8aa041a8" providerId="ADAL" clId="{7176DD90-BF7E-47A7-BF6D-95AAF85254E7}" dt="2025-11-12T05:26:04.955" v="478"/>
          <ac:spMkLst>
            <pc:docMk/>
            <pc:sldMk cId="1915110781" sldId="4650"/>
            <ac:spMk id="4" creationId="{D4D33E39-C132-F517-AAB4-AF5ED35CA5F8}"/>
          </ac:spMkLst>
        </pc:spChg>
        <pc:spChg chg="mod">
          <ac:chgData name="図師 尚文(ZUSHI Naofumi)" userId="977cf3cf-92ce-4201-a48f-a0fb8aa041a8" providerId="ADAL" clId="{7176DD90-BF7E-47A7-BF6D-95AAF85254E7}" dt="2025-11-12T05:30:57.528" v="566" actId="14100"/>
          <ac:spMkLst>
            <pc:docMk/>
            <pc:sldMk cId="1915110781" sldId="4650"/>
            <ac:spMk id="7" creationId="{68A7F39B-2C2B-36C3-5CE1-1AF2AC54D960}"/>
          </ac:spMkLst>
        </pc:spChg>
      </pc:sldChg>
      <pc:sldChg chg="addSp delSp modSp del mod modNotesTx">
        <pc:chgData name="図師 尚文(ZUSHI Naofumi)" userId="977cf3cf-92ce-4201-a48f-a0fb8aa041a8" providerId="ADAL" clId="{7176DD90-BF7E-47A7-BF6D-95AAF85254E7}" dt="2025-11-12T08:12:05.738" v="1514" actId="2696"/>
        <pc:sldMkLst>
          <pc:docMk/>
          <pc:sldMk cId="2860484132" sldId="4651"/>
        </pc:sldMkLst>
      </pc:sldChg>
      <pc:sldChg chg="delSp modSp del delDesignElem">
        <pc:chgData name="図師 尚文(ZUSHI Naofumi)" userId="977cf3cf-92ce-4201-a48f-a0fb8aa041a8" providerId="ADAL" clId="{7176DD90-BF7E-47A7-BF6D-95AAF85254E7}" dt="2025-11-17T10:41:28.331" v="2209" actId="2696"/>
        <pc:sldMkLst>
          <pc:docMk/>
          <pc:sldMk cId="56774727" sldId="4652"/>
        </pc:sldMkLst>
      </pc:sldChg>
      <pc:sldChg chg="modSp del">
        <pc:chgData name="図師 尚文(ZUSHI Naofumi)" userId="977cf3cf-92ce-4201-a48f-a0fb8aa041a8" providerId="ADAL" clId="{7176DD90-BF7E-47A7-BF6D-95AAF85254E7}" dt="2025-11-17T10:41:28.331" v="2209" actId="2696"/>
        <pc:sldMkLst>
          <pc:docMk/>
          <pc:sldMk cId="1662219219" sldId="4668"/>
        </pc:sldMkLst>
      </pc:sldChg>
      <pc:sldChg chg="del">
        <pc:chgData name="図師 尚文(ZUSHI Naofumi)" userId="977cf3cf-92ce-4201-a48f-a0fb8aa041a8" providerId="ADAL" clId="{7176DD90-BF7E-47A7-BF6D-95AAF85254E7}" dt="2025-11-17T10:41:28.331" v="2209" actId="2696"/>
        <pc:sldMkLst>
          <pc:docMk/>
          <pc:sldMk cId="2857160983" sldId="4669"/>
        </pc:sldMkLst>
      </pc:sldChg>
      <pc:sldChg chg="addSp modSp mod modNotesTx">
        <pc:chgData name="図師 尚文(ZUSHI Naofumi)" userId="977cf3cf-92ce-4201-a48f-a0fb8aa041a8" providerId="ADAL" clId="{7176DD90-BF7E-47A7-BF6D-95AAF85254E7}" dt="2025-11-12T05:29:06.633" v="531" actId="1076"/>
        <pc:sldMkLst>
          <pc:docMk/>
          <pc:sldMk cId="2104647656" sldId="4671"/>
        </pc:sldMkLst>
        <pc:spChg chg="add mod">
          <ac:chgData name="図師 尚文(ZUSHI Naofumi)" userId="977cf3cf-92ce-4201-a48f-a0fb8aa041a8" providerId="ADAL" clId="{7176DD90-BF7E-47A7-BF6D-95AAF85254E7}" dt="2025-11-12T05:28:55.817" v="518"/>
          <ac:spMkLst>
            <pc:docMk/>
            <pc:sldMk cId="2104647656" sldId="4671"/>
            <ac:spMk id="2" creationId="{61B44BA3-BEDC-6E5D-AE8E-A59B1D87C542}"/>
          </ac:spMkLst>
        </pc:spChg>
        <pc:spChg chg="mod">
          <ac:chgData name="図師 尚文(ZUSHI Naofumi)" userId="977cf3cf-92ce-4201-a48f-a0fb8aa041a8" providerId="ADAL" clId="{7176DD90-BF7E-47A7-BF6D-95AAF85254E7}" dt="2025-11-12T05:26:04.955" v="478"/>
          <ac:spMkLst>
            <pc:docMk/>
            <pc:sldMk cId="2104647656" sldId="4671"/>
            <ac:spMk id="4" creationId="{D0107FC9-3183-4519-64FA-63AE3DA67FC1}"/>
          </ac:spMkLst>
        </pc:spChg>
        <pc:spChg chg="mod">
          <ac:chgData name="図師 尚文(ZUSHI Naofumi)" userId="977cf3cf-92ce-4201-a48f-a0fb8aa041a8" providerId="ADAL" clId="{7176DD90-BF7E-47A7-BF6D-95AAF85254E7}" dt="2025-11-12T05:29:06.633" v="531" actId="1076"/>
          <ac:spMkLst>
            <pc:docMk/>
            <pc:sldMk cId="2104647656" sldId="4671"/>
            <ac:spMk id="7" creationId="{8C3BA524-B176-D6F4-C423-4578CEDDC545}"/>
          </ac:spMkLst>
        </pc:spChg>
      </pc:sldChg>
      <pc:sldChg chg="addSp modSp mod ord">
        <pc:chgData name="図師 尚文(ZUSHI Naofumi)" userId="977cf3cf-92ce-4201-a48f-a0fb8aa041a8" providerId="ADAL" clId="{7176DD90-BF7E-47A7-BF6D-95AAF85254E7}" dt="2025-11-12T06:45:24.543" v="590" actId="1076"/>
        <pc:sldMkLst>
          <pc:docMk/>
          <pc:sldMk cId="3893091068" sldId="4672"/>
        </pc:sldMkLst>
        <pc:spChg chg="mod">
          <ac:chgData name="図師 尚文(ZUSHI Naofumi)" userId="977cf3cf-92ce-4201-a48f-a0fb8aa041a8" providerId="ADAL" clId="{7176DD90-BF7E-47A7-BF6D-95AAF85254E7}" dt="2025-11-12T06:45:24.543" v="590" actId="1076"/>
          <ac:spMkLst>
            <pc:docMk/>
            <pc:sldMk cId="3893091068" sldId="4672"/>
            <ac:spMk id="2" creationId="{6F882E27-F10C-72FB-62F4-98704F4D61F7}"/>
          </ac:spMkLst>
        </pc:spChg>
        <pc:spChg chg="add mod">
          <ac:chgData name="図師 尚文(ZUSHI Naofumi)" userId="977cf3cf-92ce-4201-a48f-a0fb8aa041a8" providerId="ADAL" clId="{7176DD90-BF7E-47A7-BF6D-95AAF85254E7}" dt="2025-11-12T06:43:45.637" v="582" actId="20577"/>
          <ac:spMkLst>
            <pc:docMk/>
            <pc:sldMk cId="3893091068" sldId="4672"/>
            <ac:spMk id="3" creationId="{A3D00ACE-12A5-645C-936B-C0510052B7B6}"/>
          </ac:spMkLst>
        </pc:spChg>
        <pc:spChg chg="mod">
          <ac:chgData name="図師 尚文(ZUSHI Naofumi)" userId="977cf3cf-92ce-4201-a48f-a0fb8aa041a8" providerId="ADAL" clId="{7176DD90-BF7E-47A7-BF6D-95AAF85254E7}" dt="2025-11-12T05:26:04.955" v="478"/>
          <ac:spMkLst>
            <pc:docMk/>
            <pc:sldMk cId="3893091068" sldId="4672"/>
            <ac:spMk id="4" creationId="{E39BACAF-1E17-5541-2FBD-23E1520C02AC}"/>
          </ac:spMkLst>
        </pc:spChg>
      </pc:sldChg>
      <pc:sldChg chg="addSp modSp mod">
        <pc:chgData name="図師 尚文(ZUSHI Naofumi)" userId="977cf3cf-92ce-4201-a48f-a0fb8aa041a8" providerId="ADAL" clId="{7176DD90-BF7E-47A7-BF6D-95AAF85254E7}" dt="2025-11-12T07:32:12.182" v="928" actId="14100"/>
        <pc:sldMkLst>
          <pc:docMk/>
          <pc:sldMk cId="1642554193" sldId="4673"/>
        </pc:sldMkLst>
        <pc:spChg chg="mod">
          <ac:chgData name="図師 尚文(ZUSHI Naofumi)" userId="977cf3cf-92ce-4201-a48f-a0fb8aa041a8" providerId="ADAL" clId="{7176DD90-BF7E-47A7-BF6D-95AAF85254E7}" dt="2025-11-12T07:32:12.182" v="928" actId="14100"/>
          <ac:spMkLst>
            <pc:docMk/>
            <pc:sldMk cId="1642554193" sldId="4673"/>
            <ac:spMk id="2" creationId="{4931BB0D-D57D-58FE-C022-BF7F3289A022}"/>
          </ac:spMkLst>
        </pc:spChg>
        <pc:spChg chg="add mod">
          <ac:chgData name="図師 尚文(ZUSHI Naofumi)" userId="977cf3cf-92ce-4201-a48f-a0fb8aa041a8" providerId="ADAL" clId="{7176DD90-BF7E-47A7-BF6D-95AAF85254E7}" dt="2025-11-12T07:32:02.720" v="924" actId="20577"/>
          <ac:spMkLst>
            <pc:docMk/>
            <pc:sldMk cId="1642554193" sldId="4673"/>
            <ac:spMk id="3" creationId="{3A3E1E9C-874F-DD86-0EB0-902EF1052D1D}"/>
          </ac:spMkLst>
        </pc:spChg>
        <pc:spChg chg="mod">
          <ac:chgData name="図師 尚文(ZUSHI Naofumi)" userId="977cf3cf-92ce-4201-a48f-a0fb8aa041a8" providerId="ADAL" clId="{7176DD90-BF7E-47A7-BF6D-95AAF85254E7}" dt="2025-11-12T05:26:04.955" v="478"/>
          <ac:spMkLst>
            <pc:docMk/>
            <pc:sldMk cId="1642554193" sldId="4673"/>
            <ac:spMk id="4" creationId="{46609F5A-7FF7-5C92-B13C-042532558108}"/>
          </ac:spMkLst>
        </pc:spChg>
      </pc:sldChg>
      <pc:sldChg chg="addSp modSp mod">
        <pc:chgData name="図師 尚文(ZUSHI Naofumi)" userId="977cf3cf-92ce-4201-a48f-a0fb8aa041a8" providerId="ADAL" clId="{7176DD90-BF7E-47A7-BF6D-95AAF85254E7}" dt="2025-11-12T07:34:46.603" v="1019" actId="20577"/>
        <pc:sldMkLst>
          <pc:docMk/>
          <pc:sldMk cId="3384032949" sldId="4674"/>
        </pc:sldMkLst>
        <pc:spChg chg="mod">
          <ac:chgData name="図師 尚文(ZUSHI Naofumi)" userId="977cf3cf-92ce-4201-a48f-a0fb8aa041a8" providerId="ADAL" clId="{7176DD90-BF7E-47A7-BF6D-95AAF85254E7}" dt="2025-11-12T07:34:46.603" v="1019" actId="20577"/>
          <ac:spMkLst>
            <pc:docMk/>
            <pc:sldMk cId="3384032949" sldId="4674"/>
            <ac:spMk id="2" creationId="{E951DCDB-3C61-0DA6-57A9-3729D2B860EC}"/>
          </ac:spMkLst>
        </pc:spChg>
        <pc:spChg chg="add mod">
          <ac:chgData name="図師 尚文(ZUSHI Naofumi)" userId="977cf3cf-92ce-4201-a48f-a0fb8aa041a8" providerId="ADAL" clId="{7176DD90-BF7E-47A7-BF6D-95AAF85254E7}" dt="2025-11-12T07:34:13.322" v="995" actId="20577"/>
          <ac:spMkLst>
            <pc:docMk/>
            <pc:sldMk cId="3384032949" sldId="4674"/>
            <ac:spMk id="3" creationId="{4CBA47EA-35E4-2C5B-C223-39592EB2905F}"/>
          </ac:spMkLst>
        </pc:spChg>
        <pc:spChg chg="mod">
          <ac:chgData name="図師 尚文(ZUSHI Naofumi)" userId="977cf3cf-92ce-4201-a48f-a0fb8aa041a8" providerId="ADAL" clId="{7176DD90-BF7E-47A7-BF6D-95AAF85254E7}" dt="2025-11-12T05:26:04.955" v="478"/>
          <ac:spMkLst>
            <pc:docMk/>
            <pc:sldMk cId="3384032949" sldId="4674"/>
            <ac:spMk id="4" creationId="{5816D9AE-3DFF-00F2-1EDA-55C81FF676E4}"/>
          </ac:spMkLst>
        </pc:spChg>
      </pc:sldChg>
      <pc:sldChg chg="addSp modSp mod modNotesTx">
        <pc:chgData name="図師 尚文(ZUSHI Naofumi)" userId="977cf3cf-92ce-4201-a48f-a0fb8aa041a8" providerId="ADAL" clId="{7176DD90-BF7E-47A7-BF6D-95AAF85254E7}" dt="2025-11-12T08:21:43.891" v="1676" actId="20577"/>
        <pc:sldMkLst>
          <pc:docMk/>
          <pc:sldMk cId="1949209439" sldId="4675"/>
        </pc:sldMkLst>
        <pc:spChg chg="add mod">
          <ac:chgData name="図師 尚文(ZUSHI Naofumi)" userId="977cf3cf-92ce-4201-a48f-a0fb8aa041a8" providerId="ADAL" clId="{7176DD90-BF7E-47A7-BF6D-95AAF85254E7}" dt="2025-11-12T08:17:15.912" v="1625" actId="20577"/>
          <ac:spMkLst>
            <pc:docMk/>
            <pc:sldMk cId="1949209439" sldId="4675"/>
            <ac:spMk id="2" creationId="{263ACF79-B3DD-5D57-AB0B-0006CECE6EE3}"/>
          </ac:spMkLst>
        </pc:spChg>
        <pc:spChg chg="mod">
          <ac:chgData name="図師 尚文(ZUSHI Naofumi)" userId="977cf3cf-92ce-4201-a48f-a0fb8aa041a8" providerId="ADAL" clId="{7176DD90-BF7E-47A7-BF6D-95AAF85254E7}" dt="2025-11-12T05:26:04.955" v="478"/>
          <ac:spMkLst>
            <pc:docMk/>
            <pc:sldMk cId="1949209439" sldId="4675"/>
            <ac:spMk id="4" creationId="{4E1F71A3-D7B5-29CF-C223-88DFECAE3A26}"/>
          </ac:spMkLst>
        </pc:spChg>
        <pc:spChg chg="mod">
          <ac:chgData name="図師 尚文(ZUSHI Naofumi)" userId="977cf3cf-92ce-4201-a48f-a0fb8aa041a8" providerId="ADAL" clId="{7176DD90-BF7E-47A7-BF6D-95AAF85254E7}" dt="2025-11-12T08:21:43.891" v="1676" actId="20577"/>
          <ac:spMkLst>
            <pc:docMk/>
            <pc:sldMk cId="1949209439" sldId="4675"/>
            <ac:spMk id="9" creationId="{CE8B9128-FAEA-471C-C763-663C7BDE794C}"/>
          </ac:spMkLst>
        </pc:spChg>
      </pc:sldChg>
      <pc:sldChg chg="addSp delSp modSp add del mod setBg delDesignElem">
        <pc:chgData name="図師 尚文(ZUSHI Naofumi)" userId="977cf3cf-92ce-4201-a48f-a0fb8aa041a8" providerId="ADAL" clId="{7176DD90-BF7E-47A7-BF6D-95AAF85254E7}" dt="2025-11-12T07:25:22.495" v="796"/>
        <pc:sldMkLst>
          <pc:docMk/>
          <pc:sldMk cId="850495786" sldId="4676"/>
        </pc:sldMkLst>
      </pc:sldChg>
      <pc:sldChg chg="addSp delSp modSp add del mod setBg">
        <pc:chgData name="図師 尚文(ZUSHI Naofumi)" userId="977cf3cf-92ce-4201-a48f-a0fb8aa041a8" providerId="ADAL" clId="{7176DD90-BF7E-47A7-BF6D-95AAF85254E7}" dt="2025-11-17T12:07:39.347" v="2370" actId="20577"/>
        <pc:sldMkLst>
          <pc:docMk/>
          <pc:sldMk cId="2974495965" sldId="4676"/>
        </pc:sldMkLst>
        <pc:spChg chg="mod">
          <ac:chgData name="図師 尚文(ZUSHI Naofumi)" userId="977cf3cf-92ce-4201-a48f-a0fb8aa041a8" providerId="ADAL" clId="{7176DD90-BF7E-47A7-BF6D-95AAF85254E7}" dt="2025-11-17T10:44:24.088" v="2229" actId="20577"/>
          <ac:spMkLst>
            <pc:docMk/>
            <pc:sldMk cId="2974495965" sldId="4676"/>
            <ac:spMk id="3" creationId="{A874B3E3-F3A8-5ADF-D20D-5434CF30C764}"/>
          </ac:spMkLst>
        </pc:spChg>
        <pc:spChg chg="mod ord">
          <ac:chgData name="図師 尚文(ZUSHI Naofumi)" userId="977cf3cf-92ce-4201-a48f-a0fb8aa041a8" providerId="ADAL" clId="{7176DD90-BF7E-47A7-BF6D-95AAF85254E7}" dt="2025-11-17T10:35:50.037" v="2033" actId="26606"/>
          <ac:spMkLst>
            <pc:docMk/>
            <pc:sldMk cId="2974495965" sldId="4676"/>
            <ac:spMk id="4" creationId="{555734F9-9D90-348F-1B5F-7305AF4DCF70}"/>
          </ac:spMkLst>
        </pc:spChg>
        <pc:spChg chg="add del">
          <ac:chgData name="図師 尚文(ZUSHI Naofumi)" userId="977cf3cf-92ce-4201-a48f-a0fb8aa041a8" providerId="ADAL" clId="{7176DD90-BF7E-47A7-BF6D-95AAF85254E7}" dt="2025-11-17T10:38:06.714" v="2194" actId="26606"/>
          <ac:spMkLst>
            <pc:docMk/>
            <pc:sldMk cId="2974495965" sldId="4676"/>
            <ac:spMk id="12" creationId="{8682CCCE-534D-4FC6-BF2B-9BEA2F2BB482}"/>
          </ac:spMkLst>
        </pc:spChg>
        <pc:spChg chg="add del">
          <ac:chgData name="図師 尚文(ZUSHI Naofumi)" userId="977cf3cf-92ce-4201-a48f-a0fb8aa041a8" providerId="ADAL" clId="{7176DD90-BF7E-47A7-BF6D-95AAF85254E7}" dt="2025-11-17T10:38:06.714" v="2194" actId="26606"/>
          <ac:spMkLst>
            <pc:docMk/>
            <pc:sldMk cId="2974495965" sldId="4676"/>
            <ac:spMk id="14" creationId="{BC664B74-EEBB-416C-9D86-AE1FECC022DE}"/>
          </ac:spMkLst>
        </pc:spChg>
        <pc:spChg chg="add del">
          <ac:chgData name="図師 尚文(ZUSHI Naofumi)" userId="977cf3cf-92ce-4201-a48f-a0fb8aa041a8" providerId="ADAL" clId="{7176DD90-BF7E-47A7-BF6D-95AAF85254E7}" dt="2025-11-17T10:38:06.714" v="2194" actId="26606"/>
          <ac:spMkLst>
            <pc:docMk/>
            <pc:sldMk cId="2974495965" sldId="4676"/>
            <ac:spMk id="16" creationId="{52000483-C30E-42A1-8569-E1DE1F55BCAC}"/>
          </ac:spMkLst>
        </pc:spChg>
        <pc:spChg chg="add">
          <ac:chgData name="図師 尚文(ZUSHI Naofumi)" userId="977cf3cf-92ce-4201-a48f-a0fb8aa041a8" providerId="ADAL" clId="{7176DD90-BF7E-47A7-BF6D-95AAF85254E7}" dt="2025-11-17T10:35:50.037" v="2033" actId="26606"/>
          <ac:spMkLst>
            <pc:docMk/>
            <pc:sldMk cId="2974495965" sldId="4676"/>
            <ac:spMk id="18" creationId="{A5ACD7E0-6D9A-4803-8B9B-D4602DC48C78}"/>
          </ac:spMkLst>
        </pc:spChg>
        <pc:spChg chg="add">
          <ac:chgData name="図師 尚文(ZUSHI Naofumi)" userId="977cf3cf-92ce-4201-a48f-a0fb8aa041a8" providerId="ADAL" clId="{7176DD90-BF7E-47A7-BF6D-95AAF85254E7}" dt="2025-11-17T10:35:50.037" v="2033" actId="26606"/>
          <ac:spMkLst>
            <pc:docMk/>
            <pc:sldMk cId="2974495965" sldId="4676"/>
            <ac:spMk id="20" creationId="{C238E92D-87E7-4B27-AD36-0E1330051168}"/>
          </ac:spMkLst>
        </pc:spChg>
        <pc:spChg chg="add del">
          <ac:chgData name="図師 尚文(ZUSHI Naofumi)" userId="977cf3cf-92ce-4201-a48f-a0fb8aa041a8" providerId="ADAL" clId="{7176DD90-BF7E-47A7-BF6D-95AAF85254E7}" dt="2025-11-17T10:38:06.714" v="2194" actId="26606"/>
          <ac:spMkLst>
            <pc:docMk/>
            <pc:sldMk cId="2974495965" sldId="4676"/>
            <ac:spMk id="22" creationId="{6D0B958C-B82E-4F4B-945B-6B038D655637}"/>
          </ac:spMkLst>
        </pc:spChg>
        <pc:spChg chg="add">
          <ac:chgData name="図師 尚文(ZUSHI Naofumi)" userId="977cf3cf-92ce-4201-a48f-a0fb8aa041a8" providerId="ADAL" clId="{7176DD90-BF7E-47A7-BF6D-95AAF85254E7}" dt="2025-11-17T10:35:50.037" v="2033" actId="26606"/>
          <ac:spMkLst>
            <pc:docMk/>
            <pc:sldMk cId="2974495965" sldId="4676"/>
            <ac:spMk id="24" creationId="{E18F3B2A-BB9B-4FB6-B8A5-2A8E5DB9321F}"/>
          </ac:spMkLst>
        </pc:spChg>
        <pc:spChg chg="add del">
          <ac:chgData name="図師 尚文(ZUSHI Naofumi)" userId="977cf3cf-92ce-4201-a48f-a0fb8aa041a8" providerId="ADAL" clId="{7176DD90-BF7E-47A7-BF6D-95AAF85254E7}" dt="2025-11-17T10:38:06.714" v="2194" actId="26606"/>
          <ac:spMkLst>
            <pc:docMk/>
            <pc:sldMk cId="2974495965" sldId="4676"/>
            <ac:spMk id="26" creationId="{C4164AEF-861B-41D1-9ED5-B81051DA7D4D}"/>
          </ac:spMkLst>
        </pc:spChg>
        <pc:spChg chg="add del">
          <ac:chgData name="図師 尚文(ZUSHI Naofumi)" userId="977cf3cf-92ce-4201-a48f-a0fb8aa041a8" providerId="ADAL" clId="{7176DD90-BF7E-47A7-BF6D-95AAF85254E7}" dt="2025-11-17T10:38:43.766" v="2195" actId="26606"/>
          <ac:spMkLst>
            <pc:docMk/>
            <pc:sldMk cId="2974495965" sldId="4676"/>
            <ac:spMk id="31" creationId="{8682CCCE-534D-4FC6-BF2B-9BEA2F2BB482}"/>
          </ac:spMkLst>
        </pc:spChg>
        <pc:spChg chg="add del">
          <ac:chgData name="図師 尚文(ZUSHI Naofumi)" userId="977cf3cf-92ce-4201-a48f-a0fb8aa041a8" providerId="ADAL" clId="{7176DD90-BF7E-47A7-BF6D-95AAF85254E7}" dt="2025-11-17T10:38:43.766" v="2195" actId="26606"/>
          <ac:spMkLst>
            <pc:docMk/>
            <pc:sldMk cId="2974495965" sldId="4676"/>
            <ac:spMk id="35" creationId="{52000483-C30E-42A1-8569-E1DE1F55BCAC}"/>
          </ac:spMkLst>
        </pc:spChg>
        <pc:spChg chg="add del">
          <ac:chgData name="図師 尚文(ZUSHI Naofumi)" userId="977cf3cf-92ce-4201-a48f-a0fb8aa041a8" providerId="ADAL" clId="{7176DD90-BF7E-47A7-BF6D-95AAF85254E7}" dt="2025-11-17T10:38:43.766" v="2195" actId="26606"/>
          <ac:spMkLst>
            <pc:docMk/>
            <pc:sldMk cId="2974495965" sldId="4676"/>
            <ac:spMk id="39" creationId="{C238E92D-87E7-4B27-AD36-0E1330051168}"/>
          </ac:spMkLst>
        </pc:spChg>
        <pc:spChg chg="add del">
          <ac:chgData name="図師 尚文(ZUSHI Naofumi)" userId="977cf3cf-92ce-4201-a48f-a0fb8aa041a8" providerId="ADAL" clId="{7176DD90-BF7E-47A7-BF6D-95AAF85254E7}" dt="2025-11-17T10:38:43.766" v="2195" actId="26606"/>
          <ac:spMkLst>
            <pc:docMk/>
            <pc:sldMk cId="2974495965" sldId="4676"/>
            <ac:spMk id="43" creationId="{E18F3B2A-BB9B-4FB6-B8A5-2A8E5DB9321F}"/>
          </ac:spMkLst>
        </pc:spChg>
        <pc:spChg chg="add del">
          <ac:chgData name="図師 尚文(ZUSHI Naofumi)" userId="977cf3cf-92ce-4201-a48f-a0fb8aa041a8" providerId="ADAL" clId="{7176DD90-BF7E-47A7-BF6D-95AAF85254E7}" dt="2025-11-17T10:38:43.766" v="2195" actId="26606"/>
          <ac:spMkLst>
            <pc:docMk/>
            <pc:sldMk cId="2974495965" sldId="4676"/>
            <ac:spMk id="45" creationId="{C4164AEF-861B-41D1-9ED5-B81051DA7D4D}"/>
          </ac:spMkLst>
        </pc:spChg>
        <pc:spChg chg="add">
          <ac:chgData name="図師 尚文(ZUSHI Naofumi)" userId="977cf3cf-92ce-4201-a48f-a0fb8aa041a8" providerId="ADAL" clId="{7176DD90-BF7E-47A7-BF6D-95AAF85254E7}" dt="2025-11-17T10:38:43.766" v="2195" actId="26606"/>
          <ac:spMkLst>
            <pc:docMk/>
            <pc:sldMk cId="2974495965" sldId="4676"/>
            <ac:spMk id="50" creationId="{8682CCCE-534D-4FC6-BF2B-9BEA2F2BB482}"/>
          </ac:spMkLst>
        </pc:spChg>
        <pc:spChg chg="add">
          <ac:chgData name="図師 尚文(ZUSHI Naofumi)" userId="977cf3cf-92ce-4201-a48f-a0fb8aa041a8" providerId="ADAL" clId="{7176DD90-BF7E-47A7-BF6D-95AAF85254E7}" dt="2025-11-17T10:38:43.766" v="2195" actId="26606"/>
          <ac:spMkLst>
            <pc:docMk/>
            <pc:sldMk cId="2974495965" sldId="4676"/>
            <ac:spMk id="52" creationId="{BC664B74-EEBB-416C-9D86-AE1FECC022DE}"/>
          </ac:spMkLst>
        </pc:spChg>
        <pc:spChg chg="add">
          <ac:chgData name="図師 尚文(ZUSHI Naofumi)" userId="977cf3cf-92ce-4201-a48f-a0fb8aa041a8" providerId="ADAL" clId="{7176DD90-BF7E-47A7-BF6D-95AAF85254E7}" dt="2025-11-17T10:38:43.766" v="2195" actId="26606"/>
          <ac:spMkLst>
            <pc:docMk/>
            <pc:sldMk cId="2974495965" sldId="4676"/>
            <ac:spMk id="56" creationId="{A5ACD7E0-6D9A-4803-8B9B-D4602DC48C78}"/>
          </ac:spMkLst>
        </pc:spChg>
        <pc:spChg chg="add">
          <ac:chgData name="図師 尚文(ZUSHI Naofumi)" userId="977cf3cf-92ce-4201-a48f-a0fb8aa041a8" providerId="ADAL" clId="{7176DD90-BF7E-47A7-BF6D-95AAF85254E7}" dt="2025-11-17T10:38:43.766" v="2195" actId="26606"/>
          <ac:spMkLst>
            <pc:docMk/>
            <pc:sldMk cId="2974495965" sldId="4676"/>
            <ac:spMk id="60" creationId="{6D0B958C-B82E-4F4B-945B-6B038D655637}"/>
          </ac:spMkLst>
        </pc:spChg>
        <pc:spChg chg="add">
          <ac:chgData name="図師 尚文(ZUSHI Naofumi)" userId="977cf3cf-92ce-4201-a48f-a0fb8aa041a8" providerId="ADAL" clId="{7176DD90-BF7E-47A7-BF6D-95AAF85254E7}" dt="2025-11-17T10:38:43.766" v="2195" actId="26606"/>
          <ac:spMkLst>
            <pc:docMk/>
            <pc:sldMk cId="2974495965" sldId="4676"/>
            <ac:spMk id="64" creationId="{C4164AEF-861B-41D1-9ED5-B81051DA7D4D}"/>
          </ac:spMkLst>
        </pc:spChg>
        <pc:graphicFrameChg chg="add del mod modGraphic">
          <ac:chgData name="図師 尚文(ZUSHI Naofumi)" userId="977cf3cf-92ce-4201-a48f-a0fb8aa041a8" providerId="ADAL" clId="{7176DD90-BF7E-47A7-BF6D-95AAF85254E7}" dt="2025-11-17T12:07:39.347" v="2370" actId="20577"/>
          <ac:graphicFrameMkLst>
            <pc:docMk/>
            <pc:sldMk cId="2974495965" sldId="4676"/>
            <ac:graphicFrameMk id="7" creationId="{698E38E2-89C3-DCA8-FF9B-C29F49E2AB17}"/>
          </ac:graphicFrameMkLst>
        </pc:graphicFrameChg>
      </pc:sldChg>
      <pc:sldChg chg="addSp delSp add del setBg delDesignElem">
        <pc:chgData name="図師 尚文(ZUSHI Naofumi)" userId="977cf3cf-92ce-4201-a48f-a0fb8aa041a8" providerId="ADAL" clId="{7176DD90-BF7E-47A7-BF6D-95AAF85254E7}" dt="2025-11-12T07:24:33.491" v="789"/>
        <pc:sldMkLst>
          <pc:docMk/>
          <pc:sldMk cId="3839759389" sldId="4676"/>
        </pc:sldMkLst>
      </pc:sldChg>
      <pc:sldChg chg="addSp delSp modSp new mod ord setBg setClrOvrMap">
        <pc:chgData name="図師 尚文(ZUSHI Naofumi)" userId="977cf3cf-92ce-4201-a48f-a0fb8aa041a8" providerId="ADAL" clId="{7176DD90-BF7E-47A7-BF6D-95AAF85254E7}" dt="2025-11-17T10:52:50.502" v="2365"/>
        <pc:sldMkLst>
          <pc:docMk/>
          <pc:sldMk cId="1455642244" sldId="4677"/>
        </pc:sldMkLst>
        <pc:spChg chg="mod ord">
          <ac:chgData name="図師 尚文(ZUSHI Naofumi)" userId="977cf3cf-92ce-4201-a48f-a0fb8aa041a8" providerId="ADAL" clId="{7176DD90-BF7E-47A7-BF6D-95AAF85254E7}" dt="2025-11-12T07:49:28.437" v="1280" actId="255"/>
          <ac:spMkLst>
            <pc:docMk/>
            <pc:sldMk cId="1455642244" sldId="4677"/>
            <ac:spMk id="4" creationId="{7F850ACE-2167-A468-F860-FC5C947B7BA1}"/>
          </ac:spMkLst>
        </pc:spChg>
        <pc:spChg chg="add mod">
          <ac:chgData name="図師 尚文(ZUSHI Naofumi)" userId="977cf3cf-92ce-4201-a48f-a0fb8aa041a8" providerId="ADAL" clId="{7176DD90-BF7E-47A7-BF6D-95AAF85254E7}" dt="2025-11-12T07:52:25.906" v="1322" actId="20577"/>
          <ac:spMkLst>
            <pc:docMk/>
            <pc:sldMk cId="1455642244" sldId="4677"/>
            <ac:spMk id="6" creationId="{822E3FEF-E6DB-AF69-C1B4-C8132A8BAC85}"/>
          </ac:spMkLst>
        </pc:spChg>
        <pc:spChg chg="add">
          <ac:chgData name="図師 尚文(ZUSHI Naofumi)" userId="977cf3cf-92ce-4201-a48f-a0fb8aa041a8" providerId="ADAL" clId="{7176DD90-BF7E-47A7-BF6D-95AAF85254E7}" dt="2025-11-12T07:49:15.846" v="1279" actId="26606"/>
          <ac:spMkLst>
            <pc:docMk/>
            <pc:sldMk cId="1455642244" sldId="4677"/>
            <ac:spMk id="7" creationId="{388DD50E-1D2D-48C6-A470-79FB7F337F8A}"/>
          </ac:spMkLst>
        </pc:spChg>
        <pc:spChg chg="add">
          <ac:chgData name="図師 尚文(ZUSHI Naofumi)" userId="977cf3cf-92ce-4201-a48f-a0fb8aa041a8" providerId="ADAL" clId="{7176DD90-BF7E-47A7-BF6D-95AAF85254E7}" dt="2025-11-12T07:49:15.846" v="1279" actId="26606"/>
          <ac:spMkLst>
            <pc:docMk/>
            <pc:sldMk cId="1455642244" sldId="4677"/>
            <ac:spMk id="8" creationId="{3DB0ED7D-0741-41C8-9BCD-85B80680FB6C}"/>
          </ac:spMkLst>
        </pc:spChg>
        <pc:picChg chg="add mod">
          <ac:chgData name="図師 尚文(ZUSHI Naofumi)" userId="977cf3cf-92ce-4201-a48f-a0fb8aa041a8" providerId="ADAL" clId="{7176DD90-BF7E-47A7-BF6D-95AAF85254E7}" dt="2025-11-12T07:52:15.811" v="1307" actId="1076"/>
          <ac:picMkLst>
            <pc:docMk/>
            <pc:sldMk cId="1455642244" sldId="4677"/>
            <ac:picMk id="5" creationId="{6710427E-FB7C-087F-B1BF-B8616505D521}"/>
          </ac:picMkLst>
        </pc:picChg>
      </pc:sldChg>
      <pc:sldChg chg="addSp delSp modSp new mod setBg">
        <pc:chgData name="図師 尚文(ZUSHI Naofumi)" userId="977cf3cf-92ce-4201-a48f-a0fb8aa041a8" providerId="ADAL" clId="{7176DD90-BF7E-47A7-BF6D-95AAF85254E7}" dt="2025-11-12T08:11:01.422" v="1507"/>
        <pc:sldMkLst>
          <pc:docMk/>
          <pc:sldMk cId="2248915533" sldId="4678"/>
        </pc:sldMkLst>
        <pc:spChg chg="mod ord">
          <ac:chgData name="図師 尚文(ZUSHI Naofumi)" userId="977cf3cf-92ce-4201-a48f-a0fb8aa041a8" providerId="ADAL" clId="{7176DD90-BF7E-47A7-BF6D-95AAF85254E7}" dt="2025-11-12T08:03:29.042" v="1407" actId="255"/>
          <ac:spMkLst>
            <pc:docMk/>
            <pc:sldMk cId="2248915533" sldId="4678"/>
            <ac:spMk id="4" creationId="{C19DA498-7E4D-56F6-9A8C-186833D58AF7}"/>
          </ac:spMkLst>
        </pc:spChg>
        <pc:spChg chg="add mod">
          <ac:chgData name="図師 尚文(ZUSHI Naofumi)" userId="977cf3cf-92ce-4201-a48f-a0fb8aa041a8" providerId="ADAL" clId="{7176DD90-BF7E-47A7-BF6D-95AAF85254E7}" dt="2025-11-12T08:04:25.359" v="1447" actId="20577"/>
          <ac:spMkLst>
            <pc:docMk/>
            <pc:sldMk cId="2248915533" sldId="4678"/>
            <ac:spMk id="6" creationId="{66E1A713-37C1-FE80-8BA8-804DBCCF4393}"/>
          </ac:spMkLst>
        </pc:spChg>
        <pc:spChg chg="add mod">
          <ac:chgData name="図師 尚文(ZUSHI Naofumi)" userId="977cf3cf-92ce-4201-a48f-a0fb8aa041a8" providerId="ADAL" clId="{7176DD90-BF7E-47A7-BF6D-95AAF85254E7}" dt="2025-11-12T08:11:01.422" v="1507"/>
          <ac:spMkLst>
            <pc:docMk/>
            <pc:sldMk cId="2248915533" sldId="4678"/>
            <ac:spMk id="7" creationId="{8D756B6C-0F7E-A401-AF8C-031FAC547F13}"/>
          </ac:spMkLst>
        </pc:spChg>
        <pc:spChg chg="add">
          <ac:chgData name="図師 尚文(ZUSHI Naofumi)" userId="977cf3cf-92ce-4201-a48f-a0fb8aa041a8" providerId="ADAL" clId="{7176DD90-BF7E-47A7-BF6D-95AAF85254E7}" dt="2025-11-12T08:03:21.605" v="1406" actId="26606"/>
          <ac:spMkLst>
            <pc:docMk/>
            <pc:sldMk cId="2248915533" sldId="4678"/>
            <ac:spMk id="10" creationId="{388DD50E-1D2D-48C6-A470-79FB7F337F8A}"/>
          </ac:spMkLst>
        </pc:spChg>
        <pc:spChg chg="add">
          <ac:chgData name="図師 尚文(ZUSHI Naofumi)" userId="977cf3cf-92ce-4201-a48f-a0fb8aa041a8" providerId="ADAL" clId="{7176DD90-BF7E-47A7-BF6D-95AAF85254E7}" dt="2025-11-12T08:03:21.605" v="1406" actId="26606"/>
          <ac:spMkLst>
            <pc:docMk/>
            <pc:sldMk cId="2248915533" sldId="4678"/>
            <ac:spMk id="12" creationId="{3DB0ED7D-0741-41C8-9BCD-85B80680FB6C}"/>
          </ac:spMkLst>
        </pc:spChg>
        <pc:picChg chg="add mod">
          <ac:chgData name="図師 尚文(ZUSHI Naofumi)" userId="977cf3cf-92ce-4201-a48f-a0fb8aa041a8" providerId="ADAL" clId="{7176DD90-BF7E-47A7-BF6D-95AAF85254E7}" dt="2025-11-12T08:10:48.211" v="1506" actId="1076"/>
          <ac:picMkLst>
            <pc:docMk/>
            <pc:sldMk cId="2248915533" sldId="4678"/>
            <ac:picMk id="5" creationId="{4D301C30-3DB7-CF4E-1618-2BB7362AAB2D}"/>
          </ac:picMkLst>
        </pc:picChg>
      </pc:sldChg>
      <pc:sldChg chg="addSp delSp add del setBg delDesignElem">
        <pc:chgData name="図師 尚文(ZUSHI Naofumi)" userId="977cf3cf-92ce-4201-a48f-a0fb8aa041a8" providerId="ADAL" clId="{7176DD90-BF7E-47A7-BF6D-95AAF85254E7}" dt="2025-11-12T07:52:54.421" v="1325"/>
        <pc:sldMkLst>
          <pc:docMk/>
          <pc:sldMk cId="3307858861" sldId="4678"/>
        </pc:sldMkLst>
      </pc:sldChg>
      <pc:sldChg chg="addSp delSp add del setBg delDesignElem">
        <pc:chgData name="図師 尚文(ZUSHI Naofumi)" userId="977cf3cf-92ce-4201-a48f-a0fb8aa041a8" providerId="ADAL" clId="{7176DD90-BF7E-47A7-BF6D-95AAF85254E7}" dt="2025-11-12T08:09:14.857" v="1453"/>
        <pc:sldMkLst>
          <pc:docMk/>
          <pc:sldMk cId="3386166111" sldId="4679"/>
        </pc:sldMkLst>
      </pc:sldChg>
      <pc:sldChg chg="addSp delSp add del setBg delDesignElem">
        <pc:chgData name="図師 尚文(ZUSHI Naofumi)" userId="977cf3cf-92ce-4201-a48f-a0fb8aa041a8" providerId="ADAL" clId="{7176DD90-BF7E-47A7-BF6D-95AAF85254E7}" dt="2025-11-12T08:09:23.546" v="1456"/>
        <pc:sldMkLst>
          <pc:docMk/>
          <pc:sldMk cId="3547717653" sldId="4679"/>
        </pc:sldMkLst>
      </pc:sldChg>
      <pc:sldChg chg="addSp delSp modSp new mod setBg">
        <pc:chgData name="図師 尚文(ZUSHI Naofumi)" userId="977cf3cf-92ce-4201-a48f-a0fb8aa041a8" providerId="ADAL" clId="{7176DD90-BF7E-47A7-BF6D-95AAF85254E7}" dt="2025-11-12T08:11:15.265" v="1512" actId="1036"/>
        <pc:sldMkLst>
          <pc:docMk/>
          <pc:sldMk cId="3589431285" sldId="4679"/>
        </pc:sldMkLst>
        <pc:spChg chg="mod ord">
          <ac:chgData name="図師 尚文(ZUSHI Naofumi)" userId="977cf3cf-92ce-4201-a48f-a0fb8aa041a8" providerId="ADAL" clId="{7176DD90-BF7E-47A7-BF6D-95AAF85254E7}" dt="2025-11-12T08:10:16.719" v="1463" actId="255"/>
          <ac:spMkLst>
            <pc:docMk/>
            <pc:sldMk cId="3589431285" sldId="4679"/>
            <ac:spMk id="4" creationId="{BFE63B31-19AB-5741-E4CC-ED3F9AC390A0}"/>
          </ac:spMkLst>
        </pc:spChg>
        <pc:spChg chg="add mod">
          <ac:chgData name="図師 尚文(ZUSHI Naofumi)" userId="977cf3cf-92ce-4201-a48f-a0fb8aa041a8" providerId="ADAL" clId="{7176DD90-BF7E-47A7-BF6D-95AAF85254E7}" dt="2025-11-12T08:10:40.470" v="1505" actId="20577"/>
          <ac:spMkLst>
            <pc:docMk/>
            <pc:sldMk cId="3589431285" sldId="4679"/>
            <ac:spMk id="6" creationId="{BF33603E-DD8C-D87F-8756-1A1D7761372A}"/>
          </ac:spMkLst>
        </pc:spChg>
        <pc:spChg chg="add mod">
          <ac:chgData name="図師 尚文(ZUSHI Naofumi)" userId="977cf3cf-92ce-4201-a48f-a0fb8aa041a8" providerId="ADAL" clId="{7176DD90-BF7E-47A7-BF6D-95AAF85254E7}" dt="2025-11-12T08:11:15.265" v="1512" actId="1036"/>
          <ac:spMkLst>
            <pc:docMk/>
            <pc:sldMk cId="3589431285" sldId="4679"/>
            <ac:spMk id="7" creationId="{90CBC2F7-1923-6244-7D6B-33962EDB1CC1}"/>
          </ac:spMkLst>
        </pc:spChg>
        <pc:spChg chg="add">
          <ac:chgData name="図師 尚文(ZUSHI Naofumi)" userId="977cf3cf-92ce-4201-a48f-a0fb8aa041a8" providerId="ADAL" clId="{7176DD90-BF7E-47A7-BF6D-95AAF85254E7}" dt="2025-11-12T08:10:09.375" v="1461" actId="26606"/>
          <ac:spMkLst>
            <pc:docMk/>
            <pc:sldMk cId="3589431285" sldId="4679"/>
            <ac:spMk id="10" creationId="{388DD50E-1D2D-48C6-A470-79FB7F337F8A}"/>
          </ac:spMkLst>
        </pc:spChg>
        <pc:spChg chg="add">
          <ac:chgData name="図師 尚文(ZUSHI Naofumi)" userId="977cf3cf-92ce-4201-a48f-a0fb8aa041a8" providerId="ADAL" clId="{7176DD90-BF7E-47A7-BF6D-95AAF85254E7}" dt="2025-11-12T08:10:09.375" v="1461" actId="26606"/>
          <ac:spMkLst>
            <pc:docMk/>
            <pc:sldMk cId="3589431285" sldId="4679"/>
            <ac:spMk id="12" creationId="{3DB0ED7D-0741-41C8-9BCD-85B80680FB6C}"/>
          </ac:spMkLst>
        </pc:spChg>
        <pc:picChg chg="add mod">
          <ac:chgData name="図師 尚文(ZUSHI Naofumi)" userId="977cf3cf-92ce-4201-a48f-a0fb8aa041a8" providerId="ADAL" clId="{7176DD90-BF7E-47A7-BF6D-95AAF85254E7}" dt="2025-11-12T08:11:09.742" v="1509" actId="1076"/>
          <ac:picMkLst>
            <pc:docMk/>
            <pc:sldMk cId="3589431285" sldId="4679"/>
            <ac:picMk id="5" creationId="{201BE83C-EEBA-FEA8-7B52-8724F14DDD71}"/>
          </ac:picMkLst>
        </pc:picChg>
      </pc:sldChg>
      <pc:sldChg chg="addSp delSp modSp new mod setBg">
        <pc:chgData name="図師 尚文(ZUSHI Naofumi)" userId="977cf3cf-92ce-4201-a48f-a0fb8aa041a8" providerId="ADAL" clId="{7176DD90-BF7E-47A7-BF6D-95AAF85254E7}" dt="2025-11-12T08:14:22.131" v="1585" actId="732"/>
        <pc:sldMkLst>
          <pc:docMk/>
          <pc:sldMk cId="1950030492" sldId="4680"/>
        </pc:sldMkLst>
        <pc:spChg chg="mod ord">
          <ac:chgData name="図師 尚文(ZUSHI Naofumi)" userId="977cf3cf-92ce-4201-a48f-a0fb8aa041a8" providerId="ADAL" clId="{7176DD90-BF7E-47A7-BF6D-95AAF85254E7}" dt="2025-11-12T08:13:04.424" v="1520" actId="255"/>
          <ac:spMkLst>
            <pc:docMk/>
            <pc:sldMk cId="1950030492" sldId="4680"/>
            <ac:spMk id="4" creationId="{F734ED54-1C72-D0BA-EC6B-331E476C8FD7}"/>
          </ac:spMkLst>
        </pc:spChg>
        <pc:spChg chg="add mod">
          <ac:chgData name="図師 尚文(ZUSHI Naofumi)" userId="977cf3cf-92ce-4201-a48f-a0fb8aa041a8" providerId="ADAL" clId="{7176DD90-BF7E-47A7-BF6D-95AAF85254E7}" dt="2025-11-12T08:14:10.350" v="1583" actId="20577"/>
          <ac:spMkLst>
            <pc:docMk/>
            <pc:sldMk cId="1950030492" sldId="4680"/>
            <ac:spMk id="6" creationId="{D8881F63-0C64-47B9-27D9-BDDDD0B41A26}"/>
          </ac:spMkLst>
        </pc:spChg>
        <pc:spChg chg="add mod">
          <ac:chgData name="図師 尚文(ZUSHI Naofumi)" userId="977cf3cf-92ce-4201-a48f-a0fb8aa041a8" providerId="ADAL" clId="{7176DD90-BF7E-47A7-BF6D-95AAF85254E7}" dt="2025-11-12T08:13:36.894" v="1523"/>
          <ac:spMkLst>
            <pc:docMk/>
            <pc:sldMk cId="1950030492" sldId="4680"/>
            <ac:spMk id="7" creationId="{DC3104FD-9462-5697-C518-6CA375C451A6}"/>
          </ac:spMkLst>
        </pc:spChg>
        <pc:spChg chg="add">
          <ac:chgData name="図師 尚文(ZUSHI Naofumi)" userId="977cf3cf-92ce-4201-a48f-a0fb8aa041a8" providerId="ADAL" clId="{7176DD90-BF7E-47A7-BF6D-95AAF85254E7}" dt="2025-11-12T08:12:48.570" v="1519" actId="26606"/>
          <ac:spMkLst>
            <pc:docMk/>
            <pc:sldMk cId="1950030492" sldId="4680"/>
            <ac:spMk id="10" creationId="{388DD50E-1D2D-48C6-A470-79FB7F337F8A}"/>
          </ac:spMkLst>
        </pc:spChg>
        <pc:spChg chg="add">
          <ac:chgData name="図師 尚文(ZUSHI Naofumi)" userId="977cf3cf-92ce-4201-a48f-a0fb8aa041a8" providerId="ADAL" clId="{7176DD90-BF7E-47A7-BF6D-95AAF85254E7}" dt="2025-11-12T08:12:48.570" v="1519" actId="26606"/>
          <ac:spMkLst>
            <pc:docMk/>
            <pc:sldMk cId="1950030492" sldId="4680"/>
            <ac:spMk id="12" creationId="{3DB0ED7D-0741-41C8-9BCD-85B80680FB6C}"/>
          </ac:spMkLst>
        </pc:spChg>
        <pc:picChg chg="add mod modCrop">
          <ac:chgData name="図師 尚文(ZUSHI Naofumi)" userId="977cf3cf-92ce-4201-a48f-a0fb8aa041a8" providerId="ADAL" clId="{7176DD90-BF7E-47A7-BF6D-95AAF85254E7}" dt="2025-11-12T08:14:22.131" v="1585" actId="732"/>
          <ac:picMkLst>
            <pc:docMk/>
            <pc:sldMk cId="1950030492" sldId="4680"/>
            <ac:picMk id="5" creationId="{6A8FD2CF-0798-DCD5-3E5F-09C10A4A0E2C}"/>
          </ac:picMkLst>
        </pc:picChg>
      </pc:sldChg>
      <pc:sldChg chg="addSp delSp modSp add del mod">
        <pc:chgData name="図師 尚文(ZUSHI Naofumi)" userId="977cf3cf-92ce-4201-a48f-a0fb8aa041a8" providerId="ADAL" clId="{7176DD90-BF7E-47A7-BF6D-95AAF85254E7}" dt="2025-11-17T10:51:16.577" v="2360" actId="2696"/>
        <pc:sldMkLst>
          <pc:docMk/>
          <pc:sldMk cId="1082305314" sldId="4681"/>
        </pc:sldMkLst>
      </pc:sldChg>
      <pc:sldChg chg="delSp modSp add mod">
        <pc:chgData name="図師 尚文(ZUSHI Naofumi)" userId="977cf3cf-92ce-4201-a48f-a0fb8aa041a8" providerId="ADAL" clId="{7176DD90-BF7E-47A7-BF6D-95AAF85254E7}" dt="2025-11-17T10:40:31.064" v="2204" actId="21"/>
        <pc:sldMkLst>
          <pc:docMk/>
          <pc:sldMk cId="2205068769" sldId="4682"/>
        </pc:sldMkLst>
        <pc:spChg chg="mod">
          <ac:chgData name="図師 尚文(ZUSHI Naofumi)" userId="977cf3cf-92ce-4201-a48f-a0fb8aa041a8" providerId="ADAL" clId="{7176DD90-BF7E-47A7-BF6D-95AAF85254E7}" dt="2025-11-17T10:39:44.795" v="2198"/>
          <ac:spMkLst>
            <pc:docMk/>
            <pc:sldMk cId="2205068769" sldId="4682"/>
            <ac:spMk id="3" creationId="{08032CF5-2D28-F8F9-1066-BB5A92B456AE}"/>
          </ac:spMkLst>
        </pc:spChg>
        <pc:spChg chg="del">
          <ac:chgData name="図師 尚文(ZUSHI Naofumi)" userId="977cf3cf-92ce-4201-a48f-a0fb8aa041a8" providerId="ADAL" clId="{7176DD90-BF7E-47A7-BF6D-95AAF85254E7}" dt="2025-11-17T10:40:31.064" v="2204" actId="21"/>
          <ac:spMkLst>
            <pc:docMk/>
            <pc:sldMk cId="2205068769" sldId="4682"/>
            <ac:spMk id="19" creationId="{A7702A62-3B3E-BDD2-B906-B3F83D735B29}"/>
          </ac:spMkLst>
        </pc:spChg>
        <pc:graphicFrameChg chg="mod">
          <ac:chgData name="図師 尚文(ZUSHI Naofumi)" userId="977cf3cf-92ce-4201-a48f-a0fb8aa041a8" providerId="ADAL" clId="{7176DD90-BF7E-47A7-BF6D-95AAF85254E7}" dt="2025-11-17T10:40:28.137" v="2203"/>
          <ac:graphicFrameMkLst>
            <pc:docMk/>
            <pc:sldMk cId="2205068769" sldId="4682"/>
            <ac:graphicFrameMk id="11" creationId="{5EFD6CE9-1E20-70DF-0340-1ACA11E323EA}"/>
          </ac:graphicFrameMkLst>
        </pc:graphicFrameChg>
      </pc:sldChg>
      <pc:sldChg chg="delSp modSp add del mod setBg delDesignElem">
        <pc:chgData name="図師 尚文(ZUSHI Naofumi)" userId="977cf3cf-92ce-4201-a48f-a0fb8aa041a8" providerId="ADAL" clId="{7176DD90-BF7E-47A7-BF6D-95AAF85254E7}" dt="2025-11-17T10:46:41.614" v="2289" actId="2696"/>
        <pc:sldMkLst>
          <pc:docMk/>
          <pc:sldMk cId="1491166994" sldId="4683"/>
        </pc:sldMkLst>
        <pc:spChg chg="mod">
          <ac:chgData name="図師 尚文(ZUSHI Naofumi)" userId="977cf3cf-92ce-4201-a48f-a0fb8aa041a8" providerId="ADAL" clId="{7176DD90-BF7E-47A7-BF6D-95AAF85254E7}" dt="2025-11-17T10:42:05.434" v="2213"/>
          <ac:spMkLst>
            <pc:docMk/>
            <pc:sldMk cId="1491166994" sldId="4683"/>
            <ac:spMk id="3" creationId="{5A901D93-F532-577F-1266-2C56D6C57CAB}"/>
          </ac:spMkLst>
        </pc:spChg>
        <pc:spChg chg="del">
          <ac:chgData name="図師 尚文(ZUSHI Naofumi)" userId="977cf3cf-92ce-4201-a48f-a0fb8aa041a8" providerId="ADAL" clId="{7176DD90-BF7E-47A7-BF6D-95AAF85254E7}" dt="2025-11-17T10:41:06.857" v="2208"/>
          <ac:spMkLst>
            <pc:docMk/>
            <pc:sldMk cId="1491166994" sldId="4683"/>
            <ac:spMk id="50" creationId="{1690BC1D-C070-973F-7BF6-610DB15562D5}"/>
          </ac:spMkLst>
        </pc:spChg>
        <pc:spChg chg="del">
          <ac:chgData name="図師 尚文(ZUSHI Naofumi)" userId="977cf3cf-92ce-4201-a48f-a0fb8aa041a8" providerId="ADAL" clId="{7176DD90-BF7E-47A7-BF6D-95AAF85254E7}" dt="2025-11-17T10:41:06.857" v="2208"/>
          <ac:spMkLst>
            <pc:docMk/>
            <pc:sldMk cId="1491166994" sldId="4683"/>
            <ac:spMk id="52" creationId="{17493DF1-188C-420C-C976-CB7F16D6614D}"/>
          </ac:spMkLst>
        </pc:spChg>
        <pc:spChg chg="del">
          <ac:chgData name="図師 尚文(ZUSHI Naofumi)" userId="977cf3cf-92ce-4201-a48f-a0fb8aa041a8" providerId="ADAL" clId="{7176DD90-BF7E-47A7-BF6D-95AAF85254E7}" dt="2025-11-17T10:41:06.857" v="2208"/>
          <ac:spMkLst>
            <pc:docMk/>
            <pc:sldMk cId="1491166994" sldId="4683"/>
            <ac:spMk id="54" creationId="{A84A2108-277D-E4F6-4885-87B75306D783}"/>
          </ac:spMkLst>
        </pc:spChg>
        <pc:spChg chg="del">
          <ac:chgData name="図師 尚文(ZUSHI Naofumi)" userId="977cf3cf-92ce-4201-a48f-a0fb8aa041a8" providerId="ADAL" clId="{7176DD90-BF7E-47A7-BF6D-95AAF85254E7}" dt="2025-11-17T10:41:06.857" v="2208"/>
          <ac:spMkLst>
            <pc:docMk/>
            <pc:sldMk cId="1491166994" sldId="4683"/>
            <ac:spMk id="56" creationId="{E38AC0A6-6607-2C44-A025-8EC6A11D8F50}"/>
          </ac:spMkLst>
        </pc:spChg>
        <pc:spChg chg="del">
          <ac:chgData name="図師 尚文(ZUSHI Naofumi)" userId="977cf3cf-92ce-4201-a48f-a0fb8aa041a8" providerId="ADAL" clId="{7176DD90-BF7E-47A7-BF6D-95AAF85254E7}" dt="2025-11-17T10:41:06.857" v="2208"/>
          <ac:spMkLst>
            <pc:docMk/>
            <pc:sldMk cId="1491166994" sldId="4683"/>
            <ac:spMk id="58" creationId="{C3F6E13C-D076-7B6A-53A9-7953F326E013}"/>
          </ac:spMkLst>
        </pc:spChg>
        <pc:spChg chg="del">
          <ac:chgData name="図師 尚文(ZUSHI Naofumi)" userId="977cf3cf-92ce-4201-a48f-a0fb8aa041a8" providerId="ADAL" clId="{7176DD90-BF7E-47A7-BF6D-95AAF85254E7}" dt="2025-11-17T10:41:06.857" v="2208"/>
          <ac:spMkLst>
            <pc:docMk/>
            <pc:sldMk cId="1491166994" sldId="4683"/>
            <ac:spMk id="60" creationId="{ACCAB7DB-B715-B545-16ED-95A016B259CD}"/>
          </ac:spMkLst>
        </pc:spChg>
        <pc:spChg chg="del">
          <ac:chgData name="図師 尚文(ZUSHI Naofumi)" userId="977cf3cf-92ce-4201-a48f-a0fb8aa041a8" providerId="ADAL" clId="{7176DD90-BF7E-47A7-BF6D-95AAF85254E7}" dt="2025-11-17T10:41:06.857" v="2208"/>
          <ac:spMkLst>
            <pc:docMk/>
            <pc:sldMk cId="1491166994" sldId="4683"/>
            <ac:spMk id="62" creationId="{FCDCC9A0-3350-D01E-DEF9-1C7CDEC6C47D}"/>
          </ac:spMkLst>
        </pc:spChg>
        <pc:spChg chg="del">
          <ac:chgData name="図師 尚文(ZUSHI Naofumi)" userId="977cf3cf-92ce-4201-a48f-a0fb8aa041a8" providerId="ADAL" clId="{7176DD90-BF7E-47A7-BF6D-95AAF85254E7}" dt="2025-11-17T10:41:06.857" v="2208"/>
          <ac:spMkLst>
            <pc:docMk/>
            <pc:sldMk cId="1491166994" sldId="4683"/>
            <ac:spMk id="64" creationId="{9D3099EF-42AC-6FC4-AB0C-3634F5632737}"/>
          </ac:spMkLst>
        </pc:spChg>
        <pc:graphicFrameChg chg="mod modGraphic">
          <ac:chgData name="図師 尚文(ZUSHI Naofumi)" userId="977cf3cf-92ce-4201-a48f-a0fb8aa041a8" providerId="ADAL" clId="{7176DD90-BF7E-47A7-BF6D-95AAF85254E7}" dt="2025-11-17T10:45:14.076" v="2280" actId="14100"/>
          <ac:graphicFrameMkLst>
            <pc:docMk/>
            <pc:sldMk cId="1491166994" sldId="4683"/>
            <ac:graphicFrameMk id="7" creationId="{9CEE1EF4-09BA-69B4-87A8-7FF8E51CF525}"/>
          </ac:graphicFrameMkLst>
        </pc:graphicFrameChg>
      </pc:sldChg>
      <pc:sldChg chg="addSp delSp modSp add del mod setBg delDesignElem">
        <pc:chgData name="図師 尚文(ZUSHI Naofumi)" userId="977cf3cf-92ce-4201-a48f-a0fb8aa041a8" providerId="ADAL" clId="{7176DD90-BF7E-47A7-BF6D-95AAF85254E7}" dt="2025-11-17T10:51:21.658" v="2361" actId="2696"/>
        <pc:sldMkLst>
          <pc:docMk/>
          <pc:sldMk cId="3490898831" sldId="4684"/>
        </pc:sldMkLst>
        <pc:spChg chg="mod">
          <ac:chgData name="図師 尚文(ZUSHI Naofumi)" userId="977cf3cf-92ce-4201-a48f-a0fb8aa041a8" providerId="ADAL" clId="{7176DD90-BF7E-47A7-BF6D-95AAF85254E7}" dt="2025-11-17T10:48:11.482" v="2312" actId="20577"/>
          <ac:spMkLst>
            <pc:docMk/>
            <pc:sldMk cId="3490898831" sldId="4684"/>
            <ac:spMk id="3" creationId="{922E4B41-C6CA-40A5-543B-843E6117EA54}"/>
          </ac:spMkLst>
        </pc:spChg>
        <pc:spChg chg="mod">
          <ac:chgData name="図師 尚文(ZUSHI Naofumi)" userId="977cf3cf-92ce-4201-a48f-a0fb8aa041a8" providerId="ADAL" clId="{7176DD90-BF7E-47A7-BF6D-95AAF85254E7}" dt="2025-11-17T10:45:52.121" v="2283" actId="26606"/>
          <ac:spMkLst>
            <pc:docMk/>
            <pc:sldMk cId="3490898831" sldId="4684"/>
            <ac:spMk id="4" creationId="{D2FFBFD3-4E3C-BDB8-F00A-E988EF2FC2D4}"/>
          </ac:spMkLst>
        </pc:spChg>
        <pc:spChg chg="add del mod">
          <ac:chgData name="図師 尚文(ZUSHI Naofumi)" userId="977cf3cf-92ce-4201-a48f-a0fb8aa041a8" providerId="ADAL" clId="{7176DD90-BF7E-47A7-BF6D-95AAF85254E7}" dt="2025-11-17T10:46:36.874" v="2288" actId="21"/>
          <ac:spMkLst>
            <pc:docMk/>
            <pc:sldMk cId="3490898831" sldId="4684"/>
            <ac:spMk id="5" creationId="{8D623AE7-6977-BF5E-21E4-E343BC1E7617}"/>
          </ac:spMkLst>
        </pc:spChg>
        <pc:spChg chg="add">
          <ac:chgData name="図師 尚文(ZUSHI Naofumi)" userId="977cf3cf-92ce-4201-a48f-a0fb8aa041a8" providerId="ADAL" clId="{7176DD90-BF7E-47A7-BF6D-95AAF85254E7}" dt="2025-11-17T10:45:52.121" v="2283" actId="26606"/>
          <ac:spMkLst>
            <pc:docMk/>
            <pc:sldMk cId="3490898831" sldId="4684"/>
            <ac:spMk id="20" creationId="{6C9E16AD-C39A-45E0-9155-60C082A8DDE1}"/>
          </ac:spMkLst>
        </pc:spChg>
        <pc:spChg chg="del">
          <ac:chgData name="図師 尚文(ZUSHI Naofumi)" userId="977cf3cf-92ce-4201-a48f-a0fb8aa041a8" providerId="ADAL" clId="{7176DD90-BF7E-47A7-BF6D-95AAF85254E7}" dt="2025-11-17T10:45:48.602" v="2282"/>
          <ac:spMkLst>
            <pc:docMk/>
            <pc:sldMk cId="3490898831" sldId="4684"/>
            <ac:spMk id="50" creationId="{B08A868B-F8A7-C8F2-DF18-4FDC8AFED856}"/>
          </ac:spMkLst>
        </pc:spChg>
        <pc:spChg chg="del">
          <ac:chgData name="図師 尚文(ZUSHI Naofumi)" userId="977cf3cf-92ce-4201-a48f-a0fb8aa041a8" providerId="ADAL" clId="{7176DD90-BF7E-47A7-BF6D-95AAF85254E7}" dt="2025-11-17T10:45:48.602" v="2282"/>
          <ac:spMkLst>
            <pc:docMk/>
            <pc:sldMk cId="3490898831" sldId="4684"/>
            <ac:spMk id="52" creationId="{87E5C498-F999-2BB8-F7B3-9E5A75143AC8}"/>
          </ac:spMkLst>
        </pc:spChg>
        <pc:spChg chg="del">
          <ac:chgData name="図師 尚文(ZUSHI Naofumi)" userId="977cf3cf-92ce-4201-a48f-a0fb8aa041a8" providerId="ADAL" clId="{7176DD90-BF7E-47A7-BF6D-95AAF85254E7}" dt="2025-11-17T10:45:48.602" v="2282"/>
          <ac:spMkLst>
            <pc:docMk/>
            <pc:sldMk cId="3490898831" sldId="4684"/>
            <ac:spMk id="54" creationId="{AF423892-80C9-01E4-7932-59EF7B269587}"/>
          </ac:spMkLst>
        </pc:spChg>
        <pc:spChg chg="del">
          <ac:chgData name="図師 尚文(ZUSHI Naofumi)" userId="977cf3cf-92ce-4201-a48f-a0fb8aa041a8" providerId="ADAL" clId="{7176DD90-BF7E-47A7-BF6D-95AAF85254E7}" dt="2025-11-17T10:45:48.602" v="2282"/>
          <ac:spMkLst>
            <pc:docMk/>
            <pc:sldMk cId="3490898831" sldId="4684"/>
            <ac:spMk id="56" creationId="{6F908B49-B657-798C-8C7B-E1E12DD642F4}"/>
          </ac:spMkLst>
        </pc:spChg>
        <pc:spChg chg="del">
          <ac:chgData name="図師 尚文(ZUSHI Naofumi)" userId="977cf3cf-92ce-4201-a48f-a0fb8aa041a8" providerId="ADAL" clId="{7176DD90-BF7E-47A7-BF6D-95AAF85254E7}" dt="2025-11-17T10:45:48.602" v="2282"/>
          <ac:spMkLst>
            <pc:docMk/>
            <pc:sldMk cId="3490898831" sldId="4684"/>
            <ac:spMk id="58" creationId="{0AD9379B-497E-58C5-6C1B-4729885F55DB}"/>
          </ac:spMkLst>
        </pc:spChg>
        <pc:spChg chg="del">
          <ac:chgData name="図師 尚文(ZUSHI Naofumi)" userId="977cf3cf-92ce-4201-a48f-a0fb8aa041a8" providerId="ADAL" clId="{7176DD90-BF7E-47A7-BF6D-95AAF85254E7}" dt="2025-11-17T10:45:48.602" v="2282"/>
          <ac:spMkLst>
            <pc:docMk/>
            <pc:sldMk cId="3490898831" sldId="4684"/>
            <ac:spMk id="60" creationId="{84D35696-4BFB-81B4-3682-9FB161A82316}"/>
          </ac:spMkLst>
        </pc:spChg>
        <pc:spChg chg="del">
          <ac:chgData name="図師 尚文(ZUSHI Naofumi)" userId="977cf3cf-92ce-4201-a48f-a0fb8aa041a8" providerId="ADAL" clId="{7176DD90-BF7E-47A7-BF6D-95AAF85254E7}" dt="2025-11-17T10:45:48.602" v="2282"/>
          <ac:spMkLst>
            <pc:docMk/>
            <pc:sldMk cId="3490898831" sldId="4684"/>
            <ac:spMk id="62" creationId="{66672256-1E82-5AB7-6F24-0D6E629D8C5D}"/>
          </ac:spMkLst>
        </pc:spChg>
        <pc:spChg chg="del">
          <ac:chgData name="図師 尚文(ZUSHI Naofumi)" userId="977cf3cf-92ce-4201-a48f-a0fb8aa041a8" providerId="ADAL" clId="{7176DD90-BF7E-47A7-BF6D-95AAF85254E7}" dt="2025-11-17T10:45:48.602" v="2282"/>
          <ac:spMkLst>
            <pc:docMk/>
            <pc:sldMk cId="3490898831" sldId="4684"/>
            <ac:spMk id="64" creationId="{0F451687-A13C-F76B-31B8-8BCD88902E93}"/>
          </ac:spMkLst>
        </pc:spChg>
        <pc:grpChg chg="add">
          <ac:chgData name="図師 尚文(ZUSHI Naofumi)" userId="977cf3cf-92ce-4201-a48f-a0fb8aa041a8" providerId="ADAL" clId="{7176DD90-BF7E-47A7-BF6D-95AAF85254E7}" dt="2025-11-17T10:45:52.121" v="2283" actId="26606"/>
          <ac:grpSpMkLst>
            <pc:docMk/>
            <pc:sldMk cId="3490898831" sldId="4684"/>
            <ac:grpSpMk id="12" creationId="{4E8CF7C5-117C-459C-9B4C-82B31795175A}"/>
          </ac:grpSpMkLst>
        </pc:grpChg>
        <pc:graphicFrameChg chg="add mod">
          <ac:chgData name="図師 尚文(ZUSHI Naofumi)" userId="977cf3cf-92ce-4201-a48f-a0fb8aa041a8" providerId="ADAL" clId="{7176DD90-BF7E-47A7-BF6D-95AAF85254E7}" dt="2025-11-17T10:46:33.259" v="2287" actId="1076"/>
          <ac:graphicFrameMkLst>
            <pc:docMk/>
            <pc:sldMk cId="3490898831" sldId="4684"/>
            <ac:graphicFrameMk id="6" creationId="{84C95F46-DFBF-4C19-0138-BB57A13EDFC0}"/>
          </ac:graphicFrameMkLst>
        </pc:graphicFrameChg>
        <pc:graphicFrameChg chg="del mod modGraphic">
          <ac:chgData name="図師 尚文(ZUSHI Naofumi)" userId="977cf3cf-92ce-4201-a48f-a0fb8aa041a8" providerId="ADAL" clId="{7176DD90-BF7E-47A7-BF6D-95AAF85254E7}" dt="2025-11-17T10:46:19.006" v="2285" actId="21"/>
          <ac:graphicFrameMkLst>
            <pc:docMk/>
            <pc:sldMk cId="3490898831" sldId="4684"/>
            <ac:graphicFrameMk id="7" creationId="{AEBC3D4F-9B86-7641-0C90-80DB05A06BF7}"/>
          </ac:graphicFrameMkLst>
        </pc:graphicFrameChg>
      </pc:sldChg>
      <pc:sldChg chg="delSp modSp add del mod setBg delDesignElem">
        <pc:chgData name="図師 尚文(ZUSHI Naofumi)" userId="977cf3cf-92ce-4201-a48f-a0fb8aa041a8" providerId="ADAL" clId="{7176DD90-BF7E-47A7-BF6D-95AAF85254E7}" dt="2025-11-17T10:49:56.014" v="2327" actId="2696"/>
        <pc:sldMkLst>
          <pc:docMk/>
          <pc:sldMk cId="1644721426" sldId="4685"/>
        </pc:sldMkLst>
        <pc:spChg chg="del">
          <ac:chgData name="図師 尚文(ZUSHI Naofumi)" userId="977cf3cf-92ce-4201-a48f-a0fb8aa041a8" providerId="ADAL" clId="{7176DD90-BF7E-47A7-BF6D-95AAF85254E7}" dt="2025-11-17T10:48:55.111" v="2323"/>
          <ac:spMkLst>
            <pc:docMk/>
            <pc:sldMk cId="1644721426" sldId="4685"/>
            <ac:spMk id="20" creationId="{4829920C-9D81-6C59-4437-264F8D826821}"/>
          </ac:spMkLst>
        </pc:spChg>
        <pc:grpChg chg="del">
          <ac:chgData name="図師 尚文(ZUSHI Naofumi)" userId="977cf3cf-92ce-4201-a48f-a0fb8aa041a8" providerId="ADAL" clId="{7176DD90-BF7E-47A7-BF6D-95AAF85254E7}" dt="2025-11-17T10:48:55.111" v="2323"/>
          <ac:grpSpMkLst>
            <pc:docMk/>
            <pc:sldMk cId="1644721426" sldId="4685"/>
            <ac:grpSpMk id="12" creationId="{8FB34920-3B21-A198-7646-2DF24EDDDA3E}"/>
          </ac:grpSpMkLst>
        </pc:grpChg>
        <pc:graphicFrameChg chg="mod modGraphic">
          <ac:chgData name="図師 尚文(ZUSHI Naofumi)" userId="977cf3cf-92ce-4201-a48f-a0fb8aa041a8" providerId="ADAL" clId="{7176DD90-BF7E-47A7-BF6D-95AAF85254E7}" dt="2025-11-17T10:49:46.629" v="2326" actId="26606"/>
          <ac:graphicFrameMkLst>
            <pc:docMk/>
            <pc:sldMk cId="1644721426" sldId="4685"/>
            <ac:graphicFrameMk id="6" creationId="{8F80BC87-1A72-0E93-729D-1C05798B1C2E}"/>
          </ac:graphicFrameMkLst>
        </pc:graphicFrameChg>
      </pc:sldChg>
      <pc:sldChg chg="addSp delSp modSp add mod ord setBg delDesignElem">
        <pc:chgData name="図師 尚文(ZUSHI Naofumi)" userId="977cf3cf-92ce-4201-a48f-a0fb8aa041a8" providerId="ADAL" clId="{7176DD90-BF7E-47A7-BF6D-95AAF85254E7}" dt="2025-11-17T10:51:35.422" v="2363" actId="1076"/>
        <pc:sldMkLst>
          <pc:docMk/>
          <pc:sldMk cId="2770197058" sldId="4685"/>
        </pc:sldMkLst>
        <pc:spChg chg="mod">
          <ac:chgData name="図師 尚文(ZUSHI Naofumi)" userId="977cf3cf-92ce-4201-a48f-a0fb8aa041a8" providerId="ADAL" clId="{7176DD90-BF7E-47A7-BF6D-95AAF85254E7}" dt="2025-11-17T10:51:02.300" v="2357" actId="20577"/>
          <ac:spMkLst>
            <pc:docMk/>
            <pc:sldMk cId="2770197058" sldId="4685"/>
            <ac:spMk id="3" creationId="{71A695F1-CCCE-CA96-0EA0-6E64EF6811D1}"/>
          </ac:spMkLst>
        </pc:spChg>
        <pc:spChg chg="mod">
          <ac:chgData name="図師 尚文(ZUSHI Naofumi)" userId="977cf3cf-92ce-4201-a48f-a0fb8aa041a8" providerId="ADAL" clId="{7176DD90-BF7E-47A7-BF6D-95AAF85254E7}" dt="2025-11-17T10:50:03.995" v="2330" actId="26606"/>
          <ac:spMkLst>
            <pc:docMk/>
            <pc:sldMk cId="2770197058" sldId="4685"/>
            <ac:spMk id="4" creationId="{1219D771-7E75-1B0D-42EE-E0D869FB1BCC}"/>
          </ac:spMkLst>
        </pc:spChg>
        <pc:spChg chg="add del mod">
          <ac:chgData name="図師 尚文(ZUSHI Naofumi)" userId="977cf3cf-92ce-4201-a48f-a0fb8aa041a8" providerId="ADAL" clId="{7176DD90-BF7E-47A7-BF6D-95AAF85254E7}" dt="2025-11-17T10:50:45.552" v="2335" actId="21"/>
          <ac:spMkLst>
            <pc:docMk/>
            <pc:sldMk cId="2770197058" sldId="4685"/>
            <ac:spMk id="6" creationId="{DC50649E-E3C4-FC86-A807-862B9FEE0EE5}"/>
          </ac:spMkLst>
        </pc:spChg>
        <pc:spChg chg="add">
          <ac:chgData name="図師 尚文(ZUSHI Naofumi)" userId="977cf3cf-92ce-4201-a48f-a0fb8aa041a8" providerId="ADAL" clId="{7176DD90-BF7E-47A7-BF6D-95AAF85254E7}" dt="2025-11-17T10:50:03.995" v="2330" actId="26606"/>
          <ac:spMkLst>
            <pc:docMk/>
            <pc:sldMk cId="2770197058" sldId="4685"/>
            <ac:spMk id="22" creationId="{C4EF29AB-620C-4783-9B23-EACEB54D7836}"/>
          </ac:spMkLst>
        </pc:spChg>
        <pc:spChg chg="del">
          <ac:chgData name="図師 尚文(ZUSHI Naofumi)" userId="977cf3cf-92ce-4201-a48f-a0fb8aa041a8" providerId="ADAL" clId="{7176DD90-BF7E-47A7-BF6D-95AAF85254E7}" dt="2025-11-17T10:50:00.598" v="2329"/>
          <ac:spMkLst>
            <pc:docMk/>
            <pc:sldMk cId="2770197058" sldId="4685"/>
            <ac:spMk id="50" creationId="{838413B5-A17C-7C2A-9A25-F0FE8E6E4405}"/>
          </ac:spMkLst>
        </pc:spChg>
        <pc:spChg chg="del">
          <ac:chgData name="図師 尚文(ZUSHI Naofumi)" userId="977cf3cf-92ce-4201-a48f-a0fb8aa041a8" providerId="ADAL" clId="{7176DD90-BF7E-47A7-BF6D-95AAF85254E7}" dt="2025-11-17T10:50:00.598" v="2329"/>
          <ac:spMkLst>
            <pc:docMk/>
            <pc:sldMk cId="2770197058" sldId="4685"/>
            <ac:spMk id="52" creationId="{017A2FF2-FD06-BF51-D2A0-CA4599FD0966}"/>
          </ac:spMkLst>
        </pc:spChg>
        <pc:spChg chg="del">
          <ac:chgData name="図師 尚文(ZUSHI Naofumi)" userId="977cf3cf-92ce-4201-a48f-a0fb8aa041a8" providerId="ADAL" clId="{7176DD90-BF7E-47A7-BF6D-95AAF85254E7}" dt="2025-11-17T10:50:00.598" v="2329"/>
          <ac:spMkLst>
            <pc:docMk/>
            <pc:sldMk cId="2770197058" sldId="4685"/>
            <ac:spMk id="54" creationId="{033BC0CE-1B40-CEE7-B183-8BDA6856B469}"/>
          </ac:spMkLst>
        </pc:spChg>
        <pc:spChg chg="del">
          <ac:chgData name="図師 尚文(ZUSHI Naofumi)" userId="977cf3cf-92ce-4201-a48f-a0fb8aa041a8" providerId="ADAL" clId="{7176DD90-BF7E-47A7-BF6D-95AAF85254E7}" dt="2025-11-17T10:50:00.598" v="2329"/>
          <ac:spMkLst>
            <pc:docMk/>
            <pc:sldMk cId="2770197058" sldId="4685"/>
            <ac:spMk id="56" creationId="{9858D8E9-D477-C517-64BD-D639E1ED858E}"/>
          </ac:spMkLst>
        </pc:spChg>
        <pc:spChg chg="del">
          <ac:chgData name="図師 尚文(ZUSHI Naofumi)" userId="977cf3cf-92ce-4201-a48f-a0fb8aa041a8" providerId="ADAL" clId="{7176DD90-BF7E-47A7-BF6D-95AAF85254E7}" dt="2025-11-17T10:50:00.598" v="2329"/>
          <ac:spMkLst>
            <pc:docMk/>
            <pc:sldMk cId="2770197058" sldId="4685"/>
            <ac:spMk id="58" creationId="{E3114CF9-95DC-C4FD-A139-8D5090E38D92}"/>
          </ac:spMkLst>
        </pc:spChg>
        <pc:spChg chg="del">
          <ac:chgData name="図師 尚文(ZUSHI Naofumi)" userId="977cf3cf-92ce-4201-a48f-a0fb8aa041a8" providerId="ADAL" clId="{7176DD90-BF7E-47A7-BF6D-95AAF85254E7}" dt="2025-11-17T10:50:00.598" v="2329"/>
          <ac:spMkLst>
            <pc:docMk/>
            <pc:sldMk cId="2770197058" sldId="4685"/>
            <ac:spMk id="60" creationId="{A51F19C6-299C-607A-CC16-034BBBB04BDD}"/>
          </ac:spMkLst>
        </pc:spChg>
        <pc:spChg chg="del">
          <ac:chgData name="図師 尚文(ZUSHI Naofumi)" userId="977cf3cf-92ce-4201-a48f-a0fb8aa041a8" providerId="ADAL" clId="{7176DD90-BF7E-47A7-BF6D-95AAF85254E7}" dt="2025-11-17T10:50:00.598" v="2329"/>
          <ac:spMkLst>
            <pc:docMk/>
            <pc:sldMk cId="2770197058" sldId="4685"/>
            <ac:spMk id="62" creationId="{76289510-10A5-F593-6A36-52F5FF718481}"/>
          </ac:spMkLst>
        </pc:spChg>
        <pc:spChg chg="del">
          <ac:chgData name="図師 尚文(ZUSHI Naofumi)" userId="977cf3cf-92ce-4201-a48f-a0fb8aa041a8" providerId="ADAL" clId="{7176DD90-BF7E-47A7-BF6D-95AAF85254E7}" dt="2025-11-17T10:50:00.598" v="2329"/>
          <ac:spMkLst>
            <pc:docMk/>
            <pc:sldMk cId="2770197058" sldId="4685"/>
            <ac:spMk id="64" creationId="{68DE4EDE-D34A-EFE6-C329-66C6D120283C}"/>
          </ac:spMkLst>
        </pc:spChg>
        <pc:grpChg chg="add">
          <ac:chgData name="図師 尚文(ZUSHI Naofumi)" userId="977cf3cf-92ce-4201-a48f-a0fb8aa041a8" providerId="ADAL" clId="{7176DD90-BF7E-47A7-BF6D-95AAF85254E7}" dt="2025-11-17T10:50:03.995" v="2330" actId="26606"/>
          <ac:grpSpMkLst>
            <pc:docMk/>
            <pc:sldMk cId="2770197058" sldId="4685"/>
            <ac:grpSpMk id="12" creationId="{A2FC4F8C-DCFB-41A7-9587-B6E49A20404A}"/>
          </ac:grpSpMkLst>
        </pc:grpChg>
        <pc:graphicFrameChg chg="add mod">
          <ac:chgData name="図師 尚文(ZUSHI Naofumi)" userId="977cf3cf-92ce-4201-a48f-a0fb8aa041a8" providerId="ADAL" clId="{7176DD90-BF7E-47A7-BF6D-95AAF85254E7}" dt="2025-11-17T10:51:35.422" v="2363" actId="1076"/>
          <ac:graphicFrameMkLst>
            <pc:docMk/>
            <pc:sldMk cId="2770197058" sldId="4685"/>
            <ac:graphicFrameMk id="2" creationId="{5CA51947-DDE6-C452-EE0D-CB13E74E7EA9}"/>
          </ac:graphicFrameMkLst>
        </pc:graphicFrameChg>
        <pc:graphicFrameChg chg="del mod modGraphic">
          <ac:chgData name="図師 尚文(ZUSHI Naofumi)" userId="977cf3cf-92ce-4201-a48f-a0fb8aa041a8" providerId="ADAL" clId="{7176DD90-BF7E-47A7-BF6D-95AAF85254E7}" dt="2025-11-17T10:50:42.302" v="2334" actId="21"/>
          <ac:graphicFrameMkLst>
            <pc:docMk/>
            <pc:sldMk cId="2770197058" sldId="4685"/>
            <ac:graphicFrameMk id="7" creationId="{234E0CFA-C72D-CEA5-0EFE-9AAA3F56D9B4}"/>
          </ac:graphicFrameMkLst>
        </pc:graphicFrameChg>
      </pc:sldChg>
      <pc:sldChg chg="delSp add del setBg delDesignElem">
        <pc:chgData name="図師 尚文(ZUSHI Naofumi)" userId="977cf3cf-92ce-4201-a48f-a0fb8aa041a8" providerId="ADAL" clId="{7176DD90-BF7E-47A7-BF6D-95AAF85254E7}" dt="2025-11-17T10:47:58.398" v="2293" actId="2696"/>
        <pc:sldMkLst>
          <pc:docMk/>
          <pc:sldMk cId="3028546288" sldId="4685"/>
        </pc:sldMkLst>
        <pc:spChg chg="del">
          <ac:chgData name="図師 尚文(ZUSHI Naofumi)" userId="977cf3cf-92ce-4201-a48f-a0fb8aa041a8" providerId="ADAL" clId="{7176DD90-BF7E-47A7-BF6D-95AAF85254E7}" dt="2025-11-17T10:47:34.075" v="2292"/>
          <ac:spMkLst>
            <pc:docMk/>
            <pc:sldMk cId="3028546288" sldId="4685"/>
            <ac:spMk id="50" creationId="{DFCDFC19-B94A-7708-DECD-A564B5A00653}"/>
          </ac:spMkLst>
        </pc:spChg>
        <pc:spChg chg="del">
          <ac:chgData name="図師 尚文(ZUSHI Naofumi)" userId="977cf3cf-92ce-4201-a48f-a0fb8aa041a8" providerId="ADAL" clId="{7176DD90-BF7E-47A7-BF6D-95AAF85254E7}" dt="2025-11-17T10:47:34.075" v="2292"/>
          <ac:spMkLst>
            <pc:docMk/>
            <pc:sldMk cId="3028546288" sldId="4685"/>
            <ac:spMk id="52" creationId="{4441B3D8-B608-E0A0-6FC7-17A18B630C2F}"/>
          </ac:spMkLst>
        </pc:spChg>
        <pc:spChg chg="del">
          <ac:chgData name="図師 尚文(ZUSHI Naofumi)" userId="977cf3cf-92ce-4201-a48f-a0fb8aa041a8" providerId="ADAL" clId="{7176DD90-BF7E-47A7-BF6D-95AAF85254E7}" dt="2025-11-17T10:47:34.075" v="2292"/>
          <ac:spMkLst>
            <pc:docMk/>
            <pc:sldMk cId="3028546288" sldId="4685"/>
            <ac:spMk id="54" creationId="{9349BEE8-62F5-CD1E-78DF-F2510AD266ED}"/>
          </ac:spMkLst>
        </pc:spChg>
        <pc:spChg chg="del">
          <ac:chgData name="図師 尚文(ZUSHI Naofumi)" userId="977cf3cf-92ce-4201-a48f-a0fb8aa041a8" providerId="ADAL" clId="{7176DD90-BF7E-47A7-BF6D-95AAF85254E7}" dt="2025-11-17T10:47:34.075" v="2292"/>
          <ac:spMkLst>
            <pc:docMk/>
            <pc:sldMk cId="3028546288" sldId="4685"/>
            <ac:spMk id="56" creationId="{72F5658E-6B07-61DB-87E5-2B02DF091EAF}"/>
          </ac:spMkLst>
        </pc:spChg>
        <pc:spChg chg="del">
          <ac:chgData name="図師 尚文(ZUSHI Naofumi)" userId="977cf3cf-92ce-4201-a48f-a0fb8aa041a8" providerId="ADAL" clId="{7176DD90-BF7E-47A7-BF6D-95AAF85254E7}" dt="2025-11-17T10:47:34.075" v="2292"/>
          <ac:spMkLst>
            <pc:docMk/>
            <pc:sldMk cId="3028546288" sldId="4685"/>
            <ac:spMk id="58" creationId="{D09C4009-30EE-78C3-E3E2-626E5918522A}"/>
          </ac:spMkLst>
        </pc:spChg>
        <pc:spChg chg="del">
          <ac:chgData name="図師 尚文(ZUSHI Naofumi)" userId="977cf3cf-92ce-4201-a48f-a0fb8aa041a8" providerId="ADAL" clId="{7176DD90-BF7E-47A7-BF6D-95AAF85254E7}" dt="2025-11-17T10:47:34.075" v="2292"/>
          <ac:spMkLst>
            <pc:docMk/>
            <pc:sldMk cId="3028546288" sldId="4685"/>
            <ac:spMk id="60" creationId="{03925F30-6483-38AA-50CA-8AFFEE95A088}"/>
          </ac:spMkLst>
        </pc:spChg>
        <pc:spChg chg="del">
          <ac:chgData name="図師 尚文(ZUSHI Naofumi)" userId="977cf3cf-92ce-4201-a48f-a0fb8aa041a8" providerId="ADAL" clId="{7176DD90-BF7E-47A7-BF6D-95AAF85254E7}" dt="2025-11-17T10:47:34.075" v="2292"/>
          <ac:spMkLst>
            <pc:docMk/>
            <pc:sldMk cId="3028546288" sldId="4685"/>
            <ac:spMk id="62" creationId="{9BF13E0F-EFFC-C961-B2CB-BA556A1DA2C3}"/>
          </ac:spMkLst>
        </pc:spChg>
        <pc:spChg chg="del">
          <ac:chgData name="図師 尚文(ZUSHI Naofumi)" userId="977cf3cf-92ce-4201-a48f-a0fb8aa041a8" providerId="ADAL" clId="{7176DD90-BF7E-47A7-BF6D-95AAF85254E7}" dt="2025-11-17T10:47:34.075" v="2292"/>
          <ac:spMkLst>
            <pc:docMk/>
            <pc:sldMk cId="3028546288" sldId="4685"/>
            <ac:spMk id="64" creationId="{C28C06F9-B732-42C1-4804-7DFF6D0B00A4}"/>
          </ac:spMkLst>
        </pc:spChg>
      </pc:sldChg>
      <pc:sldChg chg="addSp delSp modSp add del mod setBg delDesignElem">
        <pc:chgData name="図師 尚文(ZUSHI Naofumi)" userId="977cf3cf-92ce-4201-a48f-a0fb8aa041a8" providerId="ADAL" clId="{7176DD90-BF7E-47A7-BF6D-95AAF85254E7}" dt="2025-11-17T10:48:50.565" v="2321"/>
        <pc:sldMkLst>
          <pc:docMk/>
          <pc:sldMk cId="4124827305" sldId="4685"/>
        </pc:sldMkLst>
        <pc:spChg chg="add del">
          <ac:chgData name="図師 尚文(ZUSHI Naofumi)" userId="977cf3cf-92ce-4201-a48f-a0fb8aa041a8" providerId="ADAL" clId="{7176DD90-BF7E-47A7-BF6D-95AAF85254E7}" dt="2025-11-17T10:48:50.565" v="2321"/>
          <ac:spMkLst>
            <pc:docMk/>
            <pc:sldMk cId="4124827305" sldId="4685"/>
            <ac:spMk id="20" creationId="{AF5732C2-18DF-BE79-0F7F-5B42230A3572}"/>
          </ac:spMkLst>
        </pc:spChg>
        <pc:spChg chg="add del">
          <ac:chgData name="図師 尚文(ZUSHI Naofumi)" userId="977cf3cf-92ce-4201-a48f-a0fb8aa041a8" providerId="ADAL" clId="{7176DD90-BF7E-47A7-BF6D-95AAF85254E7}" dt="2025-11-17T10:48:48.770" v="2320" actId="26606"/>
          <ac:spMkLst>
            <pc:docMk/>
            <pc:sldMk cId="4124827305" sldId="4685"/>
            <ac:spMk id="21" creationId="{C4EF29AB-620C-4783-9B23-EACEB54D7836}"/>
          </ac:spMkLst>
        </pc:spChg>
        <pc:grpChg chg="add del">
          <ac:chgData name="図師 尚文(ZUSHI Naofumi)" userId="977cf3cf-92ce-4201-a48f-a0fb8aa041a8" providerId="ADAL" clId="{7176DD90-BF7E-47A7-BF6D-95AAF85254E7}" dt="2025-11-17T10:48:48.770" v="2320" actId="26606"/>
          <ac:grpSpMkLst>
            <pc:docMk/>
            <pc:sldMk cId="4124827305" sldId="4685"/>
            <ac:grpSpMk id="11" creationId="{A2FC4F8C-DCFB-41A7-9587-B6E49A20404A}"/>
          </ac:grpSpMkLst>
        </pc:grpChg>
        <pc:grpChg chg="add del">
          <ac:chgData name="図師 尚文(ZUSHI Naofumi)" userId="977cf3cf-92ce-4201-a48f-a0fb8aa041a8" providerId="ADAL" clId="{7176DD90-BF7E-47A7-BF6D-95AAF85254E7}" dt="2025-11-17T10:48:50.565" v="2321"/>
          <ac:grpSpMkLst>
            <pc:docMk/>
            <pc:sldMk cId="4124827305" sldId="4685"/>
            <ac:grpSpMk id="12" creationId="{82D1F37D-EF4E-B2AB-8B20-F218D314E8DA}"/>
          </ac:grpSpMkLst>
        </pc:grpChg>
        <pc:graphicFrameChg chg="mod modGraphic">
          <ac:chgData name="図師 尚文(ZUSHI Naofumi)" userId="977cf3cf-92ce-4201-a48f-a0fb8aa041a8" providerId="ADAL" clId="{7176DD90-BF7E-47A7-BF6D-95AAF85254E7}" dt="2025-11-17T10:48:48.770" v="2320" actId="26606"/>
          <ac:graphicFrameMkLst>
            <pc:docMk/>
            <pc:sldMk cId="4124827305" sldId="4685"/>
            <ac:graphicFrameMk id="6" creationId="{F4EC4088-C26B-6D35-D390-40582827011B}"/>
          </ac:graphicFrameMkLst>
        </pc:graphicFrameChg>
      </pc:sldChg>
    </pc:docChg>
  </pc:docChgLst>
  <pc:docChgLst>
    <pc:chgData name="図師 尚文(ZUSHI Naofumi)" userId="977cf3cf-92ce-4201-a48f-a0fb8aa041a8" providerId="ADAL" clId="{1B540A55-4486-422F-9C19-EA47C22A2334}"/>
    <pc:docChg chg="undo custSel addSld delSld modSld sldOrd">
      <pc:chgData name="図師 尚文(ZUSHI Naofumi)" userId="977cf3cf-92ce-4201-a48f-a0fb8aa041a8" providerId="ADAL" clId="{1B540A55-4486-422F-9C19-EA47C22A2334}" dt="2025-09-18T11:29:52.370" v="7128" actId="20577"/>
      <pc:docMkLst>
        <pc:docMk/>
      </pc:docMkLst>
      <pc:sldChg chg="del">
        <pc:chgData name="図師 尚文(ZUSHI Naofumi)" userId="977cf3cf-92ce-4201-a48f-a0fb8aa041a8" providerId="ADAL" clId="{1B540A55-4486-422F-9C19-EA47C22A2334}" dt="2025-07-11T02:57:57.682" v="95" actId="2696"/>
        <pc:sldMkLst>
          <pc:docMk/>
          <pc:sldMk cId="3008278466" sldId="275"/>
        </pc:sldMkLst>
      </pc:sldChg>
      <pc:sldChg chg="del">
        <pc:chgData name="図師 尚文(ZUSHI Naofumi)" userId="977cf3cf-92ce-4201-a48f-a0fb8aa041a8" providerId="ADAL" clId="{1B540A55-4486-422F-9C19-EA47C22A2334}" dt="2025-07-11T02:57:57.682" v="95" actId="2696"/>
        <pc:sldMkLst>
          <pc:docMk/>
          <pc:sldMk cId="690318877" sldId="281"/>
        </pc:sldMkLst>
      </pc:sldChg>
      <pc:sldChg chg="addSp delSp modSp del mod">
        <pc:chgData name="図師 尚文(ZUSHI Naofumi)" userId="977cf3cf-92ce-4201-a48f-a0fb8aa041a8" providerId="ADAL" clId="{1B540A55-4486-422F-9C19-EA47C22A2334}" dt="2025-07-11T02:54:51.231" v="3" actId="2696"/>
        <pc:sldMkLst>
          <pc:docMk/>
          <pc:sldMk cId="667736295" sldId="4549"/>
        </pc:sldMkLst>
      </pc:sldChg>
      <pc:sldChg chg="del">
        <pc:chgData name="図師 尚文(ZUSHI Naofumi)" userId="977cf3cf-92ce-4201-a48f-a0fb8aa041a8" providerId="ADAL" clId="{1B540A55-4486-422F-9C19-EA47C22A2334}" dt="2025-07-11T02:57:57.682" v="95" actId="2696"/>
        <pc:sldMkLst>
          <pc:docMk/>
          <pc:sldMk cId="3631900770" sldId="4588"/>
        </pc:sldMkLst>
      </pc:sldChg>
      <pc:sldChg chg="addSp delSp modSp mod modClrScheme setClrOvrMap delDesignElem chgLayout modNotesTx">
        <pc:chgData name="図師 尚文(ZUSHI Naofumi)" userId="977cf3cf-92ce-4201-a48f-a0fb8aa041a8" providerId="ADAL" clId="{1B540A55-4486-422F-9C19-EA47C22A2334}" dt="2025-09-18T05:33:36.002" v="5252" actId="1076"/>
        <pc:sldMkLst>
          <pc:docMk/>
          <pc:sldMk cId="1159575335" sldId="4593"/>
        </pc:sldMkLst>
      </pc:sldChg>
      <pc:sldChg chg="del">
        <pc:chgData name="図師 尚文(ZUSHI Naofumi)" userId="977cf3cf-92ce-4201-a48f-a0fb8aa041a8" providerId="ADAL" clId="{1B540A55-4486-422F-9C19-EA47C22A2334}" dt="2025-07-11T02:57:57.682" v="95" actId="2696"/>
        <pc:sldMkLst>
          <pc:docMk/>
          <pc:sldMk cId="3913759922" sldId="4594"/>
        </pc:sldMkLst>
      </pc:sldChg>
      <pc:sldChg chg="del">
        <pc:chgData name="図師 尚文(ZUSHI Naofumi)" userId="977cf3cf-92ce-4201-a48f-a0fb8aa041a8" providerId="ADAL" clId="{1B540A55-4486-422F-9C19-EA47C22A2334}" dt="2025-07-11T02:57:57.682" v="95" actId="2696"/>
        <pc:sldMkLst>
          <pc:docMk/>
          <pc:sldMk cId="386693171" sldId="4595"/>
        </pc:sldMkLst>
      </pc:sldChg>
      <pc:sldChg chg="addSp delSp modSp mod ord modNotesTx">
        <pc:chgData name="図師 尚文(ZUSHI Naofumi)" userId="977cf3cf-92ce-4201-a48f-a0fb8aa041a8" providerId="ADAL" clId="{1B540A55-4486-422F-9C19-EA47C22A2334}" dt="2025-09-18T11:29:35.691" v="7125" actId="20577"/>
        <pc:sldMkLst>
          <pc:docMk/>
          <pc:sldMk cId="3243855120" sldId="4596"/>
        </pc:sldMkLst>
      </pc:sldChg>
      <pc:sldChg chg="modSp del">
        <pc:chgData name="図師 尚文(ZUSHI Naofumi)" userId="977cf3cf-92ce-4201-a48f-a0fb8aa041a8" providerId="ADAL" clId="{1B540A55-4486-422F-9C19-EA47C22A2334}" dt="2025-07-22T04:08:59.884" v="2169" actId="2696"/>
        <pc:sldMkLst>
          <pc:docMk/>
          <pc:sldMk cId="2930316605" sldId="4597"/>
        </pc:sldMkLst>
      </pc:sldChg>
      <pc:sldChg chg="del">
        <pc:chgData name="図師 尚文(ZUSHI Naofumi)" userId="977cf3cf-92ce-4201-a48f-a0fb8aa041a8" providerId="ADAL" clId="{1B540A55-4486-422F-9C19-EA47C22A2334}" dt="2025-07-11T02:57:57.682" v="95" actId="2696"/>
        <pc:sldMkLst>
          <pc:docMk/>
          <pc:sldMk cId="2365225675" sldId="4599"/>
        </pc:sldMkLst>
      </pc:sldChg>
      <pc:sldChg chg="del">
        <pc:chgData name="図師 尚文(ZUSHI Naofumi)" userId="977cf3cf-92ce-4201-a48f-a0fb8aa041a8" providerId="ADAL" clId="{1B540A55-4486-422F-9C19-EA47C22A2334}" dt="2025-07-11T02:57:57.682" v="95" actId="2696"/>
        <pc:sldMkLst>
          <pc:docMk/>
          <pc:sldMk cId="3229941991" sldId="4600"/>
        </pc:sldMkLst>
      </pc:sldChg>
      <pc:sldChg chg="del">
        <pc:chgData name="図師 尚文(ZUSHI Naofumi)" userId="977cf3cf-92ce-4201-a48f-a0fb8aa041a8" providerId="ADAL" clId="{1B540A55-4486-422F-9C19-EA47C22A2334}" dt="2025-07-11T02:57:57.682" v="95" actId="2696"/>
        <pc:sldMkLst>
          <pc:docMk/>
          <pc:sldMk cId="318214588" sldId="4604"/>
        </pc:sldMkLst>
      </pc:sldChg>
      <pc:sldChg chg="del">
        <pc:chgData name="図師 尚文(ZUSHI Naofumi)" userId="977cf3cf-92ce-4201-a48f-a0fb8aa041a8" providerId="ADAL" clId="{1B540A55-4486-422F-9C19-EA47C22A2334}" dt="2025-07-11T02:57:57.682" v="95" actId="2696"/>
        <pc:sldMkLst>
          <pc:docMk/>
          <pc:sldMk cId="514044093" sldId="4605"/>
        </pc:sldMkLst>
      </pc:sldChg>
      <pc:sldChg chg="del">
        <pc:chgData name="図師 尚文(ZUSHI Naofumi)" userId="977cf3cf-92ce-4201-a48f-a0fb8aa041a8" providerId="ADAL" clId="{1B540A55-4486-422F-9C19-EA47C22A2334}" dt="2025-07-11T02:57:57.682" v="95" actId="2696"/>
        <pc:sldMkLst>
          <pc:docMk/>
          <pc:sldMk cId="1365428474" sldId="4606"/>
        </pc:sldMkLst>
      </pc:sldChg>
      <pc:sldChg chg="del">
        <pc:chgData name="図師 尚文(ZUSHI Naofumi)" userId="977cf3cf-92ce-4201-a48f-a0fb8aa041a8" providerId="ADAL" clId="{1B540A55-4486-422F-9C19-EA47C22A2334}" dt="2025-07-11T02:57:57.682" v="95" actId="2696"/>
        <pc:sldMkLst>
          <pc:docMk/>
          <pc:sldMk cId="262964398" sldId="4607"/>
        </pc:sldMkLst>
      </pc:sldChg>
      <pc:sldChg chg="del">
        <pc:chgData name="図師 尚文(ZUSHI Naofumi)" userId="977cf3cf-92ce-4201-a48f-a0fb8aa041a8" providerId="ADAL" clId="{1B540A55-4486-422F-9C19-EA47C22A2334}" dt="2025-07-11T02:57:57.682" v="95" actId="2696"/>
        <pc:sldMkLst>
          <pc:docMk/>
          <pc:sldMk cId="1941900167" sldId="4608"/>
        </pc:sldMkLst>
      </pc:sldChg>
      <pc:sldChg chg="del">
        <pc:chgData name="図師 尚文(ZUSHI Naofumi)" userId="977cf3cf-92ce-4201-a48f-a0fb8aa041a8" providerId="ADAL" clId="{1B540A55-4486-422F-9C19-EA47C22A2334}" dt="2025-07-11T02:57:57.682" v="95" actId="2696"/>
        <pc:sldMkLst>
          <pc:docMk/>
          <pc:sldMk cId="219814804" sldId="4609"/>
        </pc:sldMkLst>
      </pc:sldChg>
      <pc:sldChg chg="del">
        <pc:chgData name="図師 尚文(ZUSHI Naofumi)" userId="977cf3cf-92ce-4201-a48f-a0fb8aa041a8" providerId="ADAL" clId="{1B540A55-4486-422F-9C19-EA47C22A2334}" dt="2025-07-11T02:57:57.682" v="95" actId="2696"/>
        <pc:sldMkLst>
          <pc:docMk/>
          <pc:sldMk cId="3155390451" sldId="4611"/>
        </pc:sldMkLst>
      </pc:sldChg>
      <pc:sldChg chg="modSp del mod ord">
        <pc:chgData name="図師 尚文(ZUSHI Naofumi)" userId="977cf3cf-92ce-4201-a48f-a0fb8aa041a8" providerId="ADAL" clId="{1B540A55-4486-422F-9C19-EA47C22A2334}" dt="2025-07-22T02:26:53.327" v="1603" actId="2696"/>
        <pc:sldMkLst>
          <pc:docMk/>
          <pc:sldMk cId="2587752549" sldId="4612"/>
        </pc:sldMkLst>
      </pc:sldChg>
      <pc:sldChg chg="del">
        <pc:chgData name="図師 尚文(ZUSHI Naofumi)" userId="977cf3cf-92ce-4201-a48f-a0fb8aa041a8" providerId="ADAL" clId="{1B540A55-4486-422F-9C19-EA47C22A2334}" dt="2025-07-11T02:57:57.682" v="95" actId="2696"/>
        <pc:sldMkLst>
          <pc:docMk/>
          <pc:sldMk cId="3076587696" sldId="4614"/>
        </pc:sldMkLst>
      </pc:sldChg>
      <pc:sldChg chg="addSp delSp modSp mod modNotesTx">
        <pc:chgData name="図師 尚文(ZUSHI Naofumi)" userId="977cf3cf-92ce-4201-a48f-a0fb8aa041a8" providerId="ADAL" clId="{1B540A55-4486-422F-9C19-EA47C22A2334}" dt="2025-09-18T05:38:16.869" v="5372" actId="20577"/>
        <pc:sldMkLst>
          <pc:docMk/>
          <pc:sldMk cId="2336937963" sldId="4615"/>
        </pc:sldMkLst>
      </pc:sldChg>
      <pc:sldChg chg="del">
        <pc:chgData name="図師 尚文(ZUSHI Naofumi)" userId="977cf3cf-92ce-4201-a48f-a0fb8aa041a8" providerId="ADAL" clId="{1B540A55-4486-422F-9C19-EA47C22A2334}" dt="2025-07-11T02:57:57.682" v="95" actId="2696"/>
        <pc:sldMkLst>
          <pc:docMk/>
          <pc:sldMk cId="1138322417" sldId="4616"/>
        </pc:sldMkLst>
      </pc:sldChg>
      <pc:sldChg chg="addSp delSp modSp del mod ord">
        <pc:chgData name="図師 尚文(ZUSHI Naofumi)" userId="977cf3cf-92ce-4201-a48f-a0fb8aa041a8" providerId="ADAL" clId="{1B540A55-4486-422F-9C19-EA47C22A2334}" dt="2025-07-22T04:08:59.884" v="2169" actId="2696"/>
        <pc:sldMkLst>
          <pc:docMk/>
          <pc:sldMk cId="952883196" sldId="4617"/>
        </pc:sldMkLst>
      </pc:sldChg>
      <pc:sldChg chg="modSp mod ord modNotesTx">
        <pc:chgData name="図師 尚文(ZUSHI Naofumi)" userId="977cf3cf-92ce-4201-a48f-a0fb8aa041a8" providerId="ADAL" clId="{1B540A55-4486-422F-9C19-EA47C22A2334}" dt="2025-09-18T07:07:02.129" v="7120" actId="20577"/>
        <pc:sldMkLst>
          <pc:docMk/>
          <pc:sldMk cId="3693641678" sldId="4618"/>
        </pc:sldMkLst>
      </pc:sldChg>
      <pc:sldChg chg="addSp delSp modSp mod modNotesTx">
        <pc:chgData name="図師 尚文(ZUSHI Naofumi)" userId="977cf3cf-92ce-4201-a48f-a0fb8aa041a8" providerId="ADAL" clId="{1B540A55-4486-422F-9C19-EA47C22A2334}" dt="2025-08-12T09:30:52.416" v="5020" actId="21"/>
        <pc:sldMkLst>
          <pc:docMk/>
          <pc:sldMk cId="2607550036" sldId="4619"/>
        </pc:sldMkLst>
      </pc:sldChg>
      <pc:sldChg chg="addSp delSp modSp mod setBg delDesignElem modNotesTx">
        <pc:chgData name="図師 尚文(ZUSHI Naofumi)" userId="977cf3cf-92ce-4201-a48f-a0fb8aa041a8" providerId="ADAL" clId="{1B540A55-4486-422F-9C19-EA47C22A2334}" dt="2025-09-18T05:34:09.286" v="5260" actId="20577"/>
        <pc:sldMkLst>
          <pc:docMk/>
          <pc:sldMk cId="3848042703" sldId="4620"/>
        </pc:sldMkLst>
      </pc:sldChg>
      <pc:sldChg chg="addSp delSp modSp mod modNotesTx">
        <pc:chgData name="図師 尚文(ZUSHI Naofumi)" userId="977cf3cf-92ce-4201-a48f-a0fb8aa041a8" providerId="ADAL" clId="{1B540A55-4486-422F-9C19-EA47C22A2334}" dt="2025-09-18T11:29:24.010" v="7123" actId="20577"/>
        <pc:sldMkLst>
          <pc:docMk/>
          <pc:sldMk cId="1606957831" sldId="4621"/>
        </pc:sldMkLst>
      </pc:sldChg>
      <pc:sldChg chg="del">
        <pc:chgData name="図師 尚文(ZUSHI Naofumi)" userId="977cf3cf-92ce-4201-a48f-a0fb8aa041a8" providerId="ADAL" clId="{1B540A55-4486-422F-9C19-EA47C22A2334}" dt="2025-07-14T09:43:19.397" v="660" actId="2696"/>
        <pc:sldMkLst>
          <pc:docMk/>
          <pc:sldMk cId="2002324137" sldId="4622"/>
        </pc:sldMkLst>
      </pc:sldChg>
      <pc:sldChg chg="modSp del mod ord">
        <pc:chgData name="図師 尚文(ZUSHI Naofumi)" userId="977cf3cf-92ce-4201-a48f-a0fb8aa041a8" providerId="ADAL" clId="{1B540A55-4486-422F-9C19-EA47C22A2334}" dt="2025-07-22T04:10:21.688" v="2172" actId="2696"/>
        <pc:sldMkLst>
          <pc:docMk/>
          <pc:sldMk cId="3680512253" sldId="4622"/>
        </pc:sldMkLst>
      </pc:sldChg>
      <pc:sldChg chg="delSp modSp mod modNotesTx">
        <pc:chgData name="図師 尚文(ZUSHI Naofumi)" userId="977cf3cf-92ce-4201-a48f-a0fb8aa041a8" providerId="ADAL" clId="{1B540A55-4486-422F-9C19-EA47C22A2334}" dt="2025-09-18T06:54:53.295" v="6723" actId="20577"/>
        <pc:sldMkLst>
          <pc:docMk/>
          <pc:sldMk cId="4018485380" sldId="4622"/>
        </pc:sldMkLst>
      </pc:sldChg>
      <pc:sldChg chg="addSp delSp modSp mod setBg setClrOvrMap delDesignElem">
        <pc:chgData name="図師 尚文(ZUSHI Naofumi)" userId="977cf3cf-92ce-4201-a48f-a0fb8aa041a8" providerId="ADAL" clId="{1B540A55-4486-422F-9C19-EA47C22A2334}" dt="2025-09-18T05:35:32.075" v="5280" actId="14100"/>
        <pc:sldMkLst>
          <pc:docMk/>
          <pc:sldMk cId="3918610965" sldId="4623"/>
        </pc:sldMkLst>
      </pc:sldChg>
      <pc:sldChg chg="del">
        <pc:chgData name="図師 尚文(ZUSHI Naofumi)" userId="977cf3cf-92ce-4201-a48f-a0fb8aa041a8" providerId="ADAL" clId="{1B540A55-4486-422F-9C19-EA47C22A2334}" dt="2025-07-14T09:43:19.397" v="660" actId="2696"/>
        <pc:sldMkLst>
          <pc:docMk/>
          <pc:sldMk cId="4015302267" sldId="4623"/>
        </pc:sldMkLst>
      </pc:sldChg>
      <pc:sldChg chg="modSp new del mod">
        <pc:chgData name="図師 尚文(ZUSHI Naofumi)" userId="977cf3cf-92ce-4201-a48f-a0fb8aa041a8" providerId="ADAL" clId="{1B540A55-4486-422F-9C19-EA47C22A2334}" dt="2025-07-22T04:08:59.884" v="2169" actId="2696"/>
        <pc:sldMkLst>
          <pc:docMk/>
          <pc:sldMk cId="821374491" sldId="4624"/>
        </pc:sldMkLst>
      </pc:sldChg>
      <pc:sldChg chg="addSp delSp modSp mod ord modNotesTx">
        <pc:chgData name="図師 尚文(ZUSHI Naofumi)" userId="977cf3cf-92ce-4201-a48f-a0fb8aa041a8" providerId="ADAL" clId="{1B540A55-4486-422F-9C19-EA47C22A2334}" dt="2025-09-18T10:55:00.141" v="7121" actId="20577"/>
        <pc:sldMkLst>
          <pc:docMk/>
          <pc:sldMk cId="4031333535" sldId="4625"/>
        </pc:sldMkLst>
      </pc:sldChg>
      <pc:sldChg chg="addSp delSp modSp mod modNotesTx">
        <pc:chgData name="図師 尚文(ZUSHI Naofumi)" userId="977cf3cf-92ce-4201-a48f-a0fb8aa041a8" providerId="ADAL" clId="{1B540A55-4486-422F-9C19-EA47C22A2334}" dt="2025-08-27T07:31:00.418" v="5053"/>
        <pc:sldMkLst>
          <pc:docMk/>
          <pc:sldMk cId="4006354311" sldId="4626"/>
        </pc:sldMkLst>
      </pc:sldChg>
      <pc:sldChg chg="del">
        <pc:chgData name="図師 尚文(ZUSHI Naofumi)" userId="977cf3cf-92ce-4201-a48f-a0fb8aa041a8" providerId="ADAL" clId="{1B540A55-4486-422F-9C19-EA47C22A2334}" dt="2025-07-14T09:43:19.397" v="660" actId="2696"/>
        <pc:sldMkLst>
          <pc:docMk/>
          <pc:sldMk cId="2304998705" sldId="4627"/>
        </pc:sldMkLst>
      </pc:sldChg>
      <pc:sldChg chg="addSp delSp modSp mod modNotesTx">
        <pc:chgData name="図師 尚文(ZUSHI Naofumi)" userId="977cf3cf-92ce-4201-a48f-a0fb8aa041a8" providerId="ADAL" clId="{1B540A55-4486-422F-9C19-EA47C22A2334}" dt="2025-09-18T06:45:42.686" v="6414" actId="20577"/>
        <pc:sldMkLst>
          <pc:docMk/>
          <pc:sldMk cId="1203008376" sldId="4628"/>
        </pc:sldMkLst>
      </pc:sldChg>
      <pc:sldChg chg="addSp delSp modSp mod ord modNotesTx">
        <pc:chgData name="図師 尚文(ZUSHI Naofumi)" userId="977cf3cf-92ce-4201-a48f-a0fb8aa041a8" providerId="ADAL" clId="{1B540A55-4486-422F-9C19-EA47C22A2334}" dt="2025-09-18T06:41:10.297" v="6356" actId="20577"/>
        <pc:sldMkLst>
          <pc:docMk/>
          <pc:sldMk cId="848540990" sldId="4629"/>
        </pc:sldMkLst>
      </pc:sldChg>
      <pc:sldChg chg="addSp delSp modSp mod ord modNotesTx">
        <pc:chgData name="図師 尚文(ZUSHI Naofumi)" userId="977cf3cf-92ce-4201-a48f-a0fb8aa041a8" providerId="ADAL" clId="{1B540A55-4486-422F-9C19-EA47C22A2334}" dt="2025-09-18T11:29:47.486" v="7127" actId="20577"/>
        <pc:sldMkLst>
          <pc:docMk/>
          <pc:sldMk cId="1911068895" sldId="4630"/>
        </pc:sldMkLst>
      </pc:sldChg>
      <pc:sldChg chg="addSp delSp modSp mod ord modNotesTx">
        <pc:chgData name="図師 尚文(ZUSHI Naofumi)" userId="977cf3cf-92ce-4201-a48f-a0fb8aa041a8" providerId="ADAL" clId="{1B540A55-4486-422F-9C19-EA47C22A2334}" dt="2025-09-18T06:39:33.446" v="6308" actId="1076"/>
        <pc:sldMkLst>
          <pc:docMk/>
          <pc:sldMk cId="2143394013" sldId="4631"/>
        </pc:sldMkLst>
      </pc:sldChg>
      <pc:sldChg chg="add del">
        <pc:chgData name="図師 尚文(ZUSHI Naofumi)" userId="977cf3cf-92ce-4201-a48f-a0fb8aa041a8" providerId="ADAL" clId="{1B540A55-4486-422F-9C19-EA47C22A2334}" dt="2025-07-14T09:43:29.054" v="662"/>
        <pc:sldMkLst>
          <pc:docMk/>
          <pc:sldMk cId="3935940037" sldId="4631"/>
        </pc:sldMkLst>
      </pc:sldChg>
      <pc:sldChg chg="addSp delSp modSp mod ord modNotesTx">
        <pc:chgData name="図師 尚文(ZUSHI Naofumi)" userId="977cf3cf-92ce-4201-a48f-a0fb8aa041a8" providerId="ADAL" clId="{1B540A55-4486-422F-9C19-EA47C22A2334}" dt="2025-09-18T06:36:55.991" v="6229" actId="1076"/>
        <pc:sldMkLst>
          <pc:docMk/>
          <pc:sldMk cId="2361395377" sldId="4632"/>
        </pc:sldMkLst>
      </pc:sldChg>
      <pc:sldChg chg="del">
        <pc:chgData name="図師 尚文(ZUSHI Naofumi)" userId="977cf3cf-92ce-4201-a48f-a0fb8aa041a8" providerId="ADAL" clId="{1B540A55-4486-422F-9C19-EA47C22A2334}" dt="2025-07-22T04:13:53.698" v="2198" actId="2696"/>
        <pc:sldMkLst>
          <pc:docMk/>
          <pc:sldMk cId="1561353467" sldId="4633"/>
        </pc:sldMkLst>
      </pc:sldChg>
      <pc:sldChg chg="modSp del mod">
        <pc:chgData name="図師 尚文(ZUSHI Naofumi)" userId="977cf3cf-92ce-4201-a48f-a0fb8aa041a8" providerId="ADAL" clId="{1B540A55-4486-422F-9C19-EA47C22A2334}" dt="2025-07-22T05:37:41.872" v="2203" actId="2696"/>
        <pc:sldMkLst>
          <pc:docMk/>
          <pc:sldMk cId="161837698" sldId="4634"/>
        </pc:sldMkLst>
      </pc:sldChg>
      <pc:sldChg chg="modSp mod modNotesTx">
        <pc:chgData name="図師 尚文(ZUSHI Naofumi)" userId="977cf3cf-92ce-4201-a48f-a0fb8aa041a8" providerId="ADAL" clId="{1B540A55-4486-422F-9C19-EA47C22A2334}" dt="2025-09-18T06:58:19.560" v="6794" actId="1076"/>
        <pc:sldMkLst>
          <pc:docMk/>
          <pc:sldMk cId="1118913270" sldId="4635"/>
        </pc:sldMkLst>
      </pc:sldChg>
      <pc:sldChg chg="addSp delSp modSp mod modNotesTx">
        <pc:chgData name="図師 尚文(ZUSHI Naofumi)" userId="977cf3cf-92ce-4201-a48f-a0fb8aa041a8" providerId="ADAL" clId="{1B540A55-4486-422F-9C19-EA47C22A2334}" dt="2025-09-18T07:01:20.788" v="6881" actId="1076"/>
        <pc:sldMkLst>
          <pc:docMk/>
          <pc:sldMk cId="1583228945" sldId="4636"/>
        </pc:sldMkLst>
      </pc:sldChg>
      <pc:sldChg chg="modSp del mod">
        <pc:chgData name="図師 尚文(ZUSHI Naofumi)" userId="977cf3cf-92ce-4201-a48f-a0fb8aa041a8" providerId="ADAL" clId="{1B540A55-4486-422F-9C19-EA47C22A2334}" dt="2025-07-22T02:37:12.106" v="2011" actId="2696"/>
        <pc:sldMkLst>
          <pc:docMk/>
          <pc:sldMk cId="3940885507" sldId="4637"/>
        </pc:sldMkLst>
      </pc:sldChg>
      <pc:sldChg chg="addSp delSp modSp mod modNotesTx">
        <pc:chgData name="図師 尚文(ZUSHI Naofumi)" userId="977cf3cf-92ce-4201-a48f-a0fb8aa041a8" providerId="ADAL" clId="{1B540A55-4486-422F-9C19-EA47C22A2334}" dt="2025-09-18T07:03:32.232" v="6938" actId="1076"/>
        <pc:sldMkLst>
          <pc:docMk/>
          <pc:sldMk cId="3396600733" sldId="4638"/>
        </pc:sldMkLst>
      </pc:sldChg>
      <pc:sldChg chg="modSp del mod">
        <pc:chgData name="図師 尚文(ZUSHI Naofumi)" userId="977cf3cf-92ce-4201-a48f-a0fb8aa041a8" providerId="ADAL" clId="{1B540A55-4486-422F-9C19-EA47C22A2334}" dt="2025-07-22T02:40:01.457" v="2123" actId="2696"/>
        <pc:sldMkLst>
          <pc:docMk/>
          <pc:sldMk cId="1922629268" sldId="4639"/>
        </pc:sldMkLst>
      </pc:sldChg>
      <pc:sldChg chg="delSp modSp del mod ord modNotesTx">
        <pc:chgData name="図師 尚文(ZUSHI Naofumi)" userId="977cf3cf-92ce-4201-a48f-a0fb8aa041a8" providerId="ADAL" clId="{1B540A55-4486-422F-9C19-EA47C22A2334}" dt="2025-09-18T10:55:08.296" v="7122" actId="2696"/>
        <pc:sldMkLst>
          <pc:docMk/>
          <pc:sldMk cId="150446843" sldId="4640"/>
        </pc:sldMkLst>
      </pc:sldChg>
      <pc:sldChg chg="delSp modSp mod ord modNotesTx">
        <pc:chgData name="図師 尚文(ZUSHI Naofumi)" userId="977cf3cf-92ce-4201-a48f-a0fb8aa041a8" providerId="ADAL" clId="{1B540A55-4486-422F-9C19-EA47C22A2334}" dt="2025-09-18T05:47:32.881" v="5669" actId="1076"/>
        <pc:sldMkLst>
          <pc:docMk/>
          <pc:sldMk cId="79559397" sldId="4641"/>
        </pc:sldMkLst>
      </pc:sldChg>
      <pc:sldChg chg="delSp modSp mod ord modNotesTx">
        <pc:chgData name="図師 尚文(ZUSHI Naofumi)" userId="977cf3cf-92ce-4201-a48f-a0fb8aa041a8" providerId="ADAL" clId="{1B540A55-4486-422F-9C19-EA47C22A2334}" dt="2025-09-18T05:48:15.918" v="5689" actId="1076"/>
        <pc:sldMkLst>
          <pc:docMk/>
          <pc:sldMk cId="3781991581" sldId="4642"/>
        </pc:sldMkLst>
      </pc:sldChg>
      <pc:sldChg chg="delSp modSp mod modNotesTx">
        <pc:chgData name="図師 尚文(ZUSHI Naofumi)" userId="977cf3cf-92ce-4201-a48f-a0fb8aa041a8" providerId="ADAL" clId="{1B540A55-4486-422F-9C19-EA47C22A2334}" dt="2025-09-18T06:47:59.531" v="6455" actId="1076"/>
        <pc:sldMkLst>
          <pc:docMk/>
          <pc:sldMk cId="3339247990" sldId="4643"/>
        </pc:sldMkLst>
      </pc:sldChg>
      <pc:sldChg chg="modSp del mod ord">
        <pc:chgData name="図師 尚文(ZUSHI Naofumi)" userId="977cf3cf-92ce-4201-a48f-a0fb8aa041a8" providerId="ADAL" clId="{1B540A55-4486-422F-9C19-EA47C22A2334}" dt="2025-07-22T04:10:21.688" v="2172" actId="2696"/>
        <pc:sldMkLst>
          <pc:docMk/>
          <pc:sldMk cId="3357066964" sldId="4643"/>
        </pc:sldMkLst>
      </pc:sldChg>
      <pc:sldChg chg="modSp del mod ord">
        <pc:chgData name="図師 尚文(ZUSHI Naofumi)" userId="977cf3cf-92ce-4201-a48f-a0fb8aa041a8" providerId="ADAL" clId="{1B540A55-4486-422F-9C19-EA47C22A2334}" dt="2025-07-22T04:10:21.688" v="2172" actId="2696"/>
        <pc:sldMkLst>
          <pc:docMk/>
          <pc:sldMk cId="1825243097" sldId="4644"/>
        </pc:sldMkLst>
      </pc:sldChg>
      <pc:sldChg chg="delSp modSp mod modNotesTx">
        <pc:chgData name="図師 尚文(ZUSHI Naofumi)" userId="977cf3cf-92ce-4201-a48f-a0fb8aa041a8" providerId="ADAL" clId="{1B540A55-4486-422F-9C19-EA47C22A2334}" dt="2025-09-18T06:53:15.428" v="6675" actId="20577"/>
        <pc:sldMkLst>
          <pc:docMk/>
          <pc:sldMk cId="3110823441" sldId="4644"/>
        </pc:sldMkLst>
      </pc:sldChg>
      <pc:sldChg chg="addSp delSp modSp mod modNotesTx">
        <pc:chgData name="図師 尚文(ZUSHI Naofumi)" userId="977cf3cf-92ce-4201-a48f-a0fb8aa041a8" providerId="ADAL" clId="{1B540A55-4486-422F-9C19-EA47C22A2334}" dt="2025-08-27T07:31:00.418" v="5053"/>
        <pc:sldMkLst>
          <pc:docMk/>
          <pc:sldMk cId="2345836975" sldId="4645"/>
        </pc:sldMkLst>
      </pc:sldChg>
      <pc:sldChg chg="delSp modSp mod modNotesTx">
        <pc:chgData name="図師 尚文(ZUSHI Naofumi)" userId="977cf3cf-92ce-4201-a48f-a0fb8aa041a8" providerId="ADAL" clId="{1B540A55-4486-422F-9C19-EA47C22A2334}" dt="2025-09-18T11:29:52.370" v="7128" actId="20577"/>
        <pc:sldMkLst>
          <pc:docMk/>
          <pc:sldMk cId="4074359069" sldId="4646"/>
        </pc:sldMkLst>
      </pc:sldChg>
      <pc:sldChg chg="modSp mod modNotesTx">
        <pc:chgData name="図師 尚文(ZUSHI Naofumi)" userId="977cf3cf-92ce-4201-a48f-a0fb8aa041a8" providerId="ADAL" clId="{1B540A55-4486-422F-9C19-EA47C22A2334}" dt="2025-09-18T06:55:43.384" v="6750" actId="1076"/>
        <pc:sldMkLst>
          <pc:docMk/>
          <pc:sldMk cId="389958093" sldId="4647"/>
        </pc:sldMkLst>
      </pc:sldChg>
      <pc:sldChg chg="addSp delSp modSp mod modNotesTx">
        <pc:chgData name="図師 尚文(ZUSHI Naofumi)" userId="977cf3cf-92ce-4201-a48f-a0fb8aa041a8" providerId="ADAL" clId="{1B540A55-4486-422F-9C19-EA47C22A2334}" dt="2025-09-18T07:01:48.319" v="6892" actId="20577"/>
        <pc:sldMkLst>
          <pc:docMk/>
          <pc:sldMk cId="2362864604" sldId="4648"/>
        </pc:sldMkLst>
      </pc:sldChg>
      <pc:sldChg chg="addSp delSp modSp mod modNotesTx">
        <pc:chgData name="図師 尚文(ZUSHI Naofumi)" userId="977cf3cf-92ce-4201-a48f-a0fb8aa041a8" providerId="ADAL" clId="{1B540A55-4486-422F-9C19-EA47C22A2334}" dt="2025-09-18T07:05:01.871" v="6971" actId="1076"/>
        <pc:sldMkLst>
          <pc:docMk/>
          <pc:sldMk cId="3556254705" sldId="4649"/>
        </pc:sldMkLst>
      </pc:sldChg>
      <pc:sldChg chg="modSp mod modNotesTx">
        <pc:chgData name="図師 尚文(ZUSHI Naofumi)" userId="977cf3cf-92ce-4201-a48f-a0fb8aa041a8" providerId="ADAL" clId="{1B540A55-4486-422F-9C19-EA47C22A2334}" dt="2025-09-18T05:49:05.316" v="5717" actId="1076"/>
        <pc:sldMkLst>
          <pc:docMk/>
          <pc:sldMk cId="1915110781" sldId="4650"/>
        </pc:sldMkLst>
      </pc:sldChg>
      <pc:sldChg chg="delSp modSp mod modNotesTx">
        <pc:chgData name="図師 尚文(ZUSHI Naofumi)" userId="977cf3cf-92ce-4201-a48f-a0fb8aa041a8" providerId="ADAL" clId="{1B540A55-4486-422F-9C19-EA47C22A2334}" dt="2025-08-27T07:31:00.418" v="5053"/>
        <pc:sldMkLst>
          <pc:docMk/>
          <pc:sldMk cId="2860484132" sldId="4651"/>
        </pc:sldMkLst>
      </pc:sldChg>
      <pc:sldChg chg="addSp delSp modSp add mod setBg delDesignElem">
        <pc:chgData name="図師 尚文(ZUSHI Naofumi)" userId="977cf3cf-92ce-4201-a48f-a0fb8aa041a8" providerId="ADAL" clId="{1B540A55-4486-422F-9C19-EA47C22A2334}" dt="2025-09-18T05:35:14.515" v="5278" actId="1076"/>
        <pc:sldMkLst>
          <pc:docMk/>
          <pc:sldMk cId="56774727" sldId="4652"/>
        </pc:sldMkLst>
      </pc:sldChg>
      <pc:sldChg chg="add">
        <pc:chgData name="図師 尚文(ZUSHI Naofumi)" userId="977cf3cf-92ce-4201-a48f-a0fb8aa041a8" providerId="ADAL" clId="{1B540A55-4486-422F-9C19-EA47C22A2334}" dt="2025-09-18T05:31:33.641" v="5231"/>
        <pc:sldMkLst>
          <pc:docMk/>
          <pc:sldMk cId="1662219219" sldId="4668"/>
        </pc:sldMkLst>
      </pc:sldChg>
      <pc:sldChg chg="add">
        <pc:chgData name="図師 尚文(ZUSHI Naofumi)" userId="977cf3cf-92ce-4201-a48f-a0fb8aa041a8" providerId="ADAL" clId="{1B540A55-4486-422F-9C19-EA47C22A2334}" dt="2025-09-18T05:31:33.641" v="5231"/>
        <pc:sldMkLst>
          <pc:docMk/>
          <pc:sldMk cId="2857160983" sldId="4669"/>
        </pc:sldMkLst>
      </pc:sldChg>
      <pc:sldChg chg="modSp add del mod">
        <pc:chgData name="図師 尚文(ZUSHI Naofumi)" userId="977cf3cf-92ce-4201-a48f-a0fb8aa041a8" providerId="ADAL" clId="{1B540A55-4486-422F-9C19-EA47C22A2334}" dt="2025-09-18T10:55:08.296" v="7122" actId="2696"/>
        <pc:sldMkLst>
          <pc:docMk/>
          <pc:sldMk cId="1942388349" sldId="4670"/>
        </pc:sldMkLst>
      </pc:sldChg>
      <pc:sldChg chg="modSp add mod">
        <pc:chgData name="図師 尚文(ZUSHI Naofumi)" userId="977cf3cf-92ce-4201-a48f-a0fb8aa041a8" providerId="ADAL" clId="{1B540A55-4486-422F-9C19-EA47C22A2334}" dt="2025-09-18T05:46:37.491" v="5639" actId="20577"/>
        <pc:sldMkLst>
          <pc:docMk/>
          <pc:sldMk cId="2104647656" sldId="4671"/>
        </pc:sldMkLst>
      </pc:sldChg>
      <pc:sldChg chg="addSp delSp modSp add mod modNotesTx">
        <pc:chgData name="図師 尚文(ZUSHI Naofumi)" userId="977cf3cf-92ce-4201-a48f-a0fb8aa041a8" providerId="ADAL" clId="{1B540A55-4486-422F-9C19-EA47C22A2334}" dt="2025-09-18T11:29:41.250" v="7126" actId="20577"/>
        <pc:sldMkLst>
          <pc:docMk/>
          <pc:sldMk cId="3893091068" sldId="4672"/>
        </pc:sldMkLst>
      </pc:sldChg>
      <pc:sldChg chg="addSp delSp modSp add mod modNotesTx">
        <pc:chgData name="図師 尚文(ZUSHI Naofumi)" userId="977cf3cf-92ce-4201-a48f-a0fb8aa041a8" providerId="ADAL" clId="{1B540A55-4486-422F-9C19-EA47C22A2334}" dt="2025-09-18T11:29:29.669" v="7124" actId="20577"/>
        <pc:sldMkLst>
          <pc:docMk/>
          <pc:sldMk cId="1642554193" sldId="4673"/>
        </pc:sldMkLst>
      </pc:sldChg>
      <pc:sldChg chg="modSp add mod modNotesTx">
        <pc:chgData name="図師 尚文(ZUSHI Naofumi)" userId="977cf3cf-92ce-4201-a48f-a0fb8aa041a8" providerId="ADAL" clId="{1B540A55-4486-422F-9C19-EA47C22A2334}" dt="2025-09-18T06:34:29.747" v="6158" actId="20577"/>
        <pc:sldMkLst>
          <pc:docMk/>
          <pc:sldMk cId="3384032949" sldId="4674"/>
        </pc:sldMkLst>
      </pc:sldChg>
      <pc:sldChg chg="modSp add mod modNotesTx">
        <pc:chgData name="図師 尚文(ZUSHI Naofumi)" userId="977cf3cf-92ce-4201-a48f-a0fb8aa041a8" providerId="ADAL" clId="{1B540A55-4486-422F-9C19-EA47C22A2334}" dt="2025-09-18T06:53:35.127" v="6679" actId="20577"/>
        <pc:sldMkLst>
          <pc:docMk/>
          <pc:sldMk cId="1949209439" sldId="4675"/>
        </pc:sldMkLst>
      </pc:sldChg>
    </pc:docChg>
  </pc:docChgLst>
  <pc:docChgLst>
    <pc:chgData name="図師 尚文(ZUSHI Naofumi)" userId="977cf3cf-92ce-4201-a48f-a0fb8aa041a8" providerId="ADAL" clId="{6D876288-897A-49AE-A00C-877CE3EE1027}"/>
    <pc:docChg chg="undo custSel delSld modSld sldOrd">
      <pc:chgData name="図師 尚文(ZUSHI Naofumi)" userId="977cf3cf-92ce-4201-a48f-a0fb8aa041a8" providerId="ADAL" clId="{6D876288-897A-49AE-A00C-877CE3EE1027}" dt="2025-06-30T08:01:59.374" v="1119" actId="2696"/>
      <pc:docMkLst>
        <pc:docMk/>
      </pc:docMkLst>
      <pc:sldChg chg="delSp mod">
        <pc:chgData name="図師 尚文(ZUSHI Naofumi)" userId="977cf3cf-92ce-4201-a48f-a0fb8aa041a8" providerId="ADAL" clId="{6D876288-897A-49AE-A00C-877CE3EE1027}" dt="2025-06-30T07:20:32.076" v="847" actId="21"/>
        <pc:sldMkLst>
          <pc:docMk/>
          <pc:sldMk cId="3008278466" sldId="275"/>
        </pc:sldMkLst>
      </pc:sldChg>
      <pc:sldChg chg="modSp mod">
        <pc:chgData name="図師 尚文(ZUSHI Naofumi)" userId="977cf3cf-92ce-4201-a48f-a0fb8aa041a8" providerId="ADAL" clId="{6D876288-897A-49AE-A00C-877CE3EE1027}" dt="2025-06-30T08:01:07.802" v="1109" actId="1076"/>
        <pc:sldMkLst>
          <pc:docMk/>
          <pc:sldMk cId="3631900770" sldId="4588"/>
        </pc:sldMkLst>
      </pc:sldChg>
      <pc:sldChg chg="modSp mod">
        <pc:chgData name="図師 尚文(ZUSHI Naofumi)" userId="977cf3cf-92ce-4201-a48f-a0fb8aa041a8" providerId="ADAL" clId="{6D876288-897A-49AE-A00C-877CE3EE1027}" dt="2025-06-30T06:50:01.004" v="502" actId="1076"/>
        <pc:sldMkLst>
          <pc:docMk/>
          <pc:sldMk cId="3913759922" sldId="4594"/>
        </pc:sldMkLst>
      </pc:sldChg>
      <pc:sldChg chg="addSp delSp modSp mod">
        <pc:chgData name="図師 尚文(ZUSHI Naofumi)" userId="977cf3cf-92ce-4201-a48f-a0fb8aa041a8" providerId="ADAL" clId="{6D876288-897A-49AE-A00C-877CE3EE1027}" dt="2025-06-30T06:47:27.479" v="495" actId="1076"/>
        <pc:sldMkLst>
          <pc:docMk/>
          <pc:sldMk cId="386693171" sldId="4595"/>
        </pc:sldMkLst>
      </pc:sldChg>
      <pc:sldChg chg="modSp mod">
        <pc:chgData name="図師 尚文(ZUSHI Naofumi)" userId="977cf3cf-92ce-4201-a48f-a0fb8aa041a8" providerId="ADAL" clId="{6D876288-897A-49AE-A00C-877CE3EE1027}" dt="2025-06-30T08:01:54.961" v="1118" actId="20577"/>
        <pc:sldMkLst>
          <pc:docMk/>
          <pc:sldMk cId="3243855120" sldId="4596"/>
        </pc:sldMkLst>
      </pc:sldChg>
      <pc:sldChg chg="modSp mod">
        <pc:chgData name="図師 尚文(ZUSHI Naofumi)" userId="977cf3cf-92ce-4201-a48f-a0fb8aa041a8" providerId="ADAL" clId="{6D876288-897A-49AE-A00C-877CE3EE1027}" dt="2025-06-30T06:11:10.822" v="12" actId="20577"/>
        <pc:sldMkLst>
          <pc:docMk/>
          <pc:sldMk cId="2365225675" sldId="4599"/>
        </pc:sldMkLst>
      </pc:sldChg>
      <pc:sldChg chg="del">
        <pc:chgData name="図師 尚文(ZUSHI Naofumi)" userId="977cf3cf-92ce-4201-a48f-a0fb8aa041a8" providerId="ADAL" clId="{6D876288-897A-49AE-A00C-877CE3EE1027}" dt="2025-06-30T06:39:11.234" v="317" actId="2696"/>
        <pc:sldMkLst>
          <pc:docMk/>
          <pc:sldMk cId="1260079270" sldId="4601"/>
        </pc:sldMkLst>
      </pc:sldChg>
      <pc:sldChg chg="del">
        <pc:chgData name="図師 尚文(ZUSHI Naofumi)" userId="977cf3cf-92ce-4201-a48f-a0fb8aa041a8" providerId="ADAL" clId="{6D876288-897A-49AE-A00C-877CE3EE1027}" dt="2025-06-30T06:39:11.234" v="317" actId="2696"/>
        <pc:sldMkLst>
          <pc:docMk/>
          <pc:sldMk cId="40111507" sldId="4602"/>
        </pc:sldMkLst>
      </pc:sldChg>
      <pc:sldChg chg="del">
        <pc:chgData name="図師 尚文(ZUSHI Naofumi)" userId="977cf3cf-92ce-4201-a48f-a0fb8aa041a8" providerId="ADAL" clId="{6D876288-897A-49AE-A00C-877CE3EE1027}" dt="2025-06-30T06:49:39.167" v="497" actId="2696"/>
        <pc:sldMkLst>
          <pc:docMk/>
          <pc:sldMk cId="3404170971" sldId="4603"/>
        </pc:sldMkLst>
      </pc:sldChg>
      <pc:sldChg chg="addSp delSp modSp mod">
        <pc:chgData name="図師 尚文(ZUSHI Naofumi)" userId="977cf3cf-92ce-4201-a48f-a0fb8aa041a8" providerId="ADAL" clId="{6D876288-897A-49AE-A00C-877CE3EE1027}" dt="2025-06-30T06:33:47.828" v="263" actId="20577"/>
        <pc:sldMkLst>
          <pc:docMk/>
          <pc:sldMk cId="318214588" sldId="4604"/>
        </pc:sldMkLst>
      </pc:sldChg>
      <pc:sldChg chg="modSp mod">
        <pc:chgData name="図師 尚文(ZUSHI Naofumi)" userId="977cf3cf-92ce-4201-a48f-a0fb8aa041a8" providerId="ADAL" clId="{6D876288-897A-49AE-A00C-877CE3EE1027}" dt="2025-06-30T06:34:08.231" v="287" actId="20577"/>
        <pc:sldMkLst>
          <pc:docMk/>
          <pc:sldMk cId="514044093" sldId="4605"/>
        </pc:sldMkLst>
      </pc:sldChg>
      <pc:sldChg chg="modSp mod">
        <pc:chgData name="図師 尚文(ZUSHI Naofumi)" userId="977cf3cf-92ce-4201-a48f-a0fb8aa041a8" providerId="ADAL" clId="{6D876288-897A-49AE-A00C-877CE3EE1027}" dt="2025-06-30T08:00:58.964" v="1108" actId="1076"/>
        <pc:sldMkLst>
          <pc:docMk/>
          <pc:sldMk cId="1941900167" sldId="4608"/>
        </pc:sldMkLst>
      </pc:sldChg>
      <pc:sldChg chg="modSp mod">
        <pc:chgData name="図師 尚文(ZUSHI Naofumi)" userId="977cf3cf-92ce-4201-a48f-a0fb8aa041a8" providerId="ADAL" clId="{6D876288-897A-49AE-A00C-877CE3EE1027}" dt="2025-06-30T06:23:41" v="95" actId="20577"/>
        <pc:sldMkLst>
          <pc:docMk/>
          <pc:sldMk cId="219814804" sldId="4609"/>
        </pc:sldMkLst>
      </pc:sldChg>
      <pc:sldChg chg="modSp mod">
        <pc:chgData name="図師 尚文(ZUSHI Naofumi)" userId="977cf3cf-92ce-4201-a48f-a0fb8aa041a8" providerId="ADAL" clId="{6D876288-897A-49AE-A00C-877CE3EE1027}" dt="2025-06-30T06:12:07.373" v="20" actId="20577"/>
        <pc:sldMkLst>
          <pc:docMk/>
          <pc:sldMk cId="3155390451" sldId="4611"/>
        </pc:sldMkLst>
      </pc:sldChg>
      <pc:sldChg chg="addSp modSp mod">
        <pc:chgData name="図師 尚文(ZUSHI Naofumi)" userId="977cf3cf-92ce-4201-a48f-a0fb8aa041a8" providerId="ADAL" clId="{6D876288-897A-49AE-A00C-877CE3EE1027}" dt="2025-06-30T07:40:15.042" v="970" actId="1076"/>
        <pc:sldMkLst>
          <pc:docMk/>
          <pc:sldMk cId="2587752549" sldId="4612"/>
        </pc:sldMkLst>
      </pc:sldChg>
      <pc:sldChg chg="del">
        <pc:chgData name="図師 尚文(ZUSHI Naofumi)" userId="977cf3cf-92ce-4201-a48f-a0fb8aa041a8" providerId="ADAL" clId="{6D876288-897A-49AE-A00C-877CE3EE1027}" dt="2025-06-30T08:01:59.374" v="1119" actId="2696"/>
        <pc:sldMkLst>
          <pc:docMk/>
          <pc:sldMk cId="1451311883" sldId="4613"/>
        </pc:sldMkLst>
      </pc:sldChg>
      <pc:sldChg chg="addSp modSp mod">
        <pc:chgData name="図師 尚文(ZUSHI Naofumi)" userId="977cf3cf-92ce-4201-a48f-a0fb8aa041a8" providerId="ADAL" clId="{6D876288-897A-49AE-A00C-877CE3EE1027}" dt="2025-06-30T06:47:22.898" v="494" actId="1076"/>
        <pc:sldMkLst>
          <pc:docMk/>
          <pc:sldMk cId="1138322417" sldId="4616"/>
        </pc:sldMkLst>
      </pc:sldChg>
      <pc:sldChg chg="addSp delSp modSp mod ord">
        <pc:chgData name="図師 尚文(ZUSHI Naofumi)" userId="977cf3cf-92ce-4201-a48f-a0fb8aa041a8" providerId="ADAL" clId="{6D876288-897A-49AE-A00C-877CE3EE1027}" dt="2025-06-30T08:00:28.898" v="1107" actId="20577"/>
        <pc:sldMkLst>
          <pc:docMk/>
          <pc:sldMk cId="952883196" sldId="4617"/>
        </pc:sldMkLst>
      </pc:sldChg>
      <pc:sldChg chg="del">
        <pc:chgData name="図師 尚文(ZUSHI Naofumi)" userId="977cf3cf-92ce-4201-a48f-a0fb8aa041a8" providerId="ADAL" clId="{6D876288-897A-49AE-A00C-877CE3EE1027}" dt="2025-06-30T06:49:18.379" v="496" actId="2696"/>
        <pc:sldMkLst>
          <pc:docMk/>
          <pc:sldMk cId="1838714994" sldId="4617"/>
        </pc:sldMkLst>
      </pc:sldChg>
      <pc:sldChg chg="del">
        <pc:chgData name="図師 尚文(ZUSHI Naofumi)" userId="977cf3cf-92ce-4201-a48f-a0fb8aa041a8" providerId="ADAL" clId="{6D876288-897A-49AE-A00C-877CE3EE1027}" dt="2025-06-30T06:38:56.159" v="316" actId="2696"/>
        <pc:sldMkLst>
          <pc:docMk/>
          <pc:sldMk cId="2368288784" sldId="4617"/>
        </pc:sldMkLst>
      </pc:sldChg>
    </pc:docChg>
  </pc:docChgLst>
  <pc:docChgLst>
    <pc:chgData name="図師 尚文(ZUSHI Naofumi)" userId="977cf3cf-92ce-4201-a48f-a0fb8aa041a8" providerId="ADAL" clId="{49D70CE5-CB71-48A6-B5C0-6BA2CE984C15}"/>
    <pc:docChg chg="undo custSel delSld modSld">
      <pc:chgData name="図師 尚文(ZUSHI Naofumi)" userId="977cf3cf-92ce-4201-a48f-a0fb8aa041a8" providerId="ADAL" clId="{49D70CE5-CB71-48A6-B5C0-6BA2CE984C15}" dt="2025-07-07T04:28:44.977" v="1148" actId="2696"/>
      <pc:docMkLst>
        <pc:docMk/>
      </pc:docMkLst>
      <pc:sldChg chg="modSp mod">
        <pc:chgData name="図師 尚文(ZUSHI Naofumi)" userId="977cf3cf-92ce-4201-a48f-a0fb8aa041a8" providerId="ADAL" clId="{49D70CE5-CB71-48A6-B5C0-6BA2CE984C15}" dt="2025-07-01T04:19:55.315" v="1" actId="14100"/>
        <pc:sldMkLst>
          <pc:docMk/>
          <pc:sldMk cId="3008278466" sldId="275"/>
        </pc:sldMkLst>
      </pc:sldChg>
      <pc:sldChg chg="addSp delSp modSp mod">
        <pc:chgData name="図師 尚文(ZUSHI Naofumi)" userId="977cf3cf-92ce-4201-a48f-a0fb8aa041a8" providerId="ADAL" clId="{49D70CE5-CB71-48A6-B5C0-6BA2CE984C15}" dt="2025-07-01T05:05:52.563" v="215" actId="21"/>
        <pc:sldMkLst>
          <pc:docMk/>
          <pc:sldMk cId="690318877" sldId="281"/>
        </pc:sldMkLst>
      </pc:sldChg>
      <pc:sldChg chg="addSp delSp modSp mod">
        <pc:chgData name="図師 尚文(ZUSHI Naofumi)" userId="977cf3cf-92ce-4201-a48f-a0fb8aa041a8" providerId="ADAL" clId="{49D70CE5-CB71-48A6-B5C0-6BA2CE984C15}" dt="2025-07-01T07:56:21.950" v="246" actId="20577"/>
        <pc:sldMkLst>
          <pc:docMk/>
          <pc:sldMk cId="3631900770" sldId="4588"/>
        </pc:sldMkLst>
      </pc:sldChg>
      <pc:sldChg chg="addSp delSp modSp mod delAnim setClrOvrMap">
        <pc:chgData name="図師 尚文(ZUSHI Naofumi)" userId="977cf3cf-92ce-4201-a48f-a0fb8aa041a8" providerId="ADAL" clId="{49D70CE5-CB71-48A6-B5C0-6BA2CE984C15}" dt="2025-07-01T04:45:36.766" v="77" actId="1076"/>
        <pc:sldMkLst>
          <pc:docMk/>
          <pc:sldMk cId="1159575335" sldId="4593"/>
        </pc:sldMkLst>
      </pc:sldChg>
      <pc:sldChg chg="modSp mod">
        <pc:chgData name="図師 尚文(ZUSHI Naofumi)" userId="977cf3cf-92ce-4201-a48f-a0fb8aa041a8" providerId="ADAL" clId="{49D70CE5-CB71-48A6-B5C0-6BA2CE984C15}" dt="2025-07-01T04:56:40.940" v="146" actId="20577"/>
        <pc:sldMkLst>
          <pc:docMk/>
          <pc:sldMk cId="386693171" sldId="4595"/>
        </pc:sldMkLst>
      </pc:sldChg>
      <pc:sldChg chg="modSp mod">
        <pc:chgData name="図師 尚文(ZUSHI Naofumi)" userId="977cf3cf-92ce-4201-a48f-a0fb8aa041a8" providerId="ADAL" clId="{49D70CE5-CB71-48A6-B5C0-6BA2CE984C15}" dt="2025-07-01T04:57:09.333" v="166" actId="122"/>
        <pc:sldMkLst>
          <pc:docMk/>
          <pc:sldMk cId="3243855120" sldId="4596"/>
        </pc:sldMkLst>
      </pc:sldChg>
      <pc:sldChg chg="modSp mod">
        <pc:chgData name="図師 尚文(ZUSHI Naofumi)" userId="977cf3cf-92ce-4201-a48f-a0fb8aa041a8" providerId="ADAL" clId="{49D70CE5-CB71-48A6-B5C0-6BA2CE984C15}" dt="2025-07-01T04:57:14.144" v="169" actId="122"/>
        <pc:sldMkLst>
          <pc:docMk/>
          <pc:sldMk cId="2930316605" sldId="4597"/>
        </pc:sldMkLst>
      </pc:sldChg>
      <pc:sldChg chg="addSp delSp modSp mod setBg delAnim setClrOvrMap">
        <pc:chgData name="図師 尚文(ZUSHI Naofumi)" userId="977cf3cf-92ce-4201-a48f-a0fb8aa041a8" providerId="ADAL" clId="{49D70CE5-CB71-48A6-B5C0-6BA2CE984C15}" dt="2025-07-01T04:43:56.541" v="62" actId="27636"/>
        <pc:sldMkLst>
          <pc:docMk/>
          <pc:sldMk cId="2365225675" sldId="4599"/>
        </pc:sldMkLst>
      </pc:sldChg>
      <pc:sldChg chg="addSp delSp modSp mod setBg setClrOvrMap">
        <pc:chgData name="図師 尚文(ZUSHI Naofumi)" userId="977cf3cf-92ce-4201-a48f-a0fb8aa041a8" providerId="ADAL" clId="{49D70CE5-CB71-48A6-B5C0-6BA2CE984C15}" dt="2025-07-01T04:45:07.053" v="72" actId="14100"/>
        <pc:sldMkLst>
          <pc:docMk/>
          <pc:sldMk cId="3229941991" sldId="4600"/>
        </pc:sldMkLst>
      </pc:sldChg>
      <pc:sldChg chg="modSp mod">
        <pc:chgData name="図師 尚文(ZUSHI Naofumi)" userId="977cf3cf-92ce-4201-a48f-a0fb8aa041a8" providerId="ADAL" clId="{49D70CE5-CB71-48A6-B5C0-6BA2CE984C15}" dt="2025-07-01T07:57:14.126" v="283"/>
        <pc:sldMkLst>
          <pc:docMk/>
          <pc:sldMk cId="318214588" sldId="4604"/>
        </pc:sldMkLst>
      </pc:sldChg>
      <pc:sldChg chg="modSp mod">
        <pc:chgData name="図師 尚文(ZUSHI Naofumi)" userId="977cf3cf-92ce-4201-a48f-a0fb8aa041a8" providerId="ADAL" clId="{49D70CE5-CB71-48A6-B5C0-6BA2CE984C15}" dt="2025-07-01T04:56:22.923" v="138" actId="20577"/>
        <pc:sldMkLst>
          <pc:docMk/>
          <pc:sldMk cId="514044093" sldId="4605"/>
        </pc:sldMkLst>
      </pc:sldChg>
      <pc:sldChg chg="modSp mod">
        <pc:chgData name="図師 尚文(ZUSHI Naofumi)" userId="977cf3cf-92ce-4201-a48f-a0fb8aa041a8" providerId="ADAL" clId="{49D70CE5-CB71-48A6-B5C0-6BA2CE984C15}" dt="2025-07-01T04:20:09.542" v="2" actId="1076"/>
        <pc:sldMkLst>
          <pc:docMk/>
          <pc:sldMk cId="1941900167" sldId="4608"/>
        </pc:sldMkLst>
      </pc:sldChg>
      <pc:sldChg chg="modSp mod">
        <pc:chgData name="図師 尚文(ZUSHI Naofumi)" userId="977cf3cf-92ce-4201-a48f-a0fb8aa041a8" providerId="ADAL" clId="{49D70CE5-CB71-48A6-B5C0-6BA2CE984C15}" dt="2025-07-03T09:15:38.504" v="293" actId="20577"/>
        <pc:sldMkLst>
          <pc:docMk/>
          <pc:sldMk cId="219814804" sldId="4609"/>
        </pc:sldMkLst>
      </pc:sldChg>
      <pc:sldChg chg="del">
        <pc:chgData name="図師 尚文(ZUSHI Naofumi)" userId="977cf3cf-92ce-4201-a48f-a0fb8aa041a8" providerId="ADAL" clId="{49D70CE5-CB71-48A6-B5C0-6BA2CE984C15}" dt="2025-07-07T04:28:44.977" v="1148" actId="2696"/>
        <pc:sldMkLst>
          <pc:docMk/>
          <pc:sldMk cId="2421319632" sldId="4610"/>
        </pc:sldMkLst>
      </pc:sldChg>
      <pc:sldChg chg="addSp delSp modSp mod">
        <pc:chgData name="図師 尚文(ZUSHI Naofumi)" userId="977cf3cf-92ce-4201-a48f-a0fb8aa041a8" providerId="ADAL" clId="{49D70CE5-CB71-48A6-B5C0-6BA2CE984C15}" dt="2025-07-01T05:05:30.599" v="211"/>
        <pc:sldMkLst>
          <pc:docMk/>
          <pc:sldMk cId="3155390451" sldId="4611"/>
        </pc:sldMkLst>
      </pc:sldChg>
      <pc:sldChg chg="modSp mod">
        <pc:chgData name="図師 尚文(ZUSHI Naofumi)" userId="977cf3cf-92ce-4201-a48f-a0fb8aa041a8" providerId="ADAL" clId="{49D70CE5-CB71-48A6-B5C0-6BA2CE984C15}" dt="2025-07-01T04:57:38.235" v="181" actId="20577"/>
        <pc:sldMkLst>
          <pc:docMk/>
          <pc:sldMk cId="2587752549" sldId="4612"/>
        </pc:sldMkLst>
      </pc:sldChg>
      <pc:sldChg chg="modSp mod">
        <pc:chgData name="図師 尚文(ZUSHI Naofumi)" userId="977cf3cf-92ce-4201-a48f-a0fb8aa041a8" providerId="ADAL" clId="{49D70CE5-CB71-48A6-B5C0-6BA2CE984C15}" dt="2025-07-01T04:54:31.821" v="79" actId="1076"/>
        <pc:sldMkLst>
          <pc:docMk/>
          <pc:sldMk cId="2336937963" sldId="4615"/>
        </pc:sldMkLst>
      </pc:sldChg>
      <pc:sldChg chg="modSp mod">
        <pc:chgData name="図師 尚文(ZUSHI Naofumi)" userId="977cf3cf-92ce-4201-a48f-a0fb8aa041a8" providerId="ADAL" clId="{49D70CE5-CB71-48A6-B5C0-6BA2CE984C15}" dt="2025-07-01T04:57:01.932" v="163" actId="122"/>
        <pc:sldMkLst>
          <pc:docMk/>
          <pc:sldMk cId="1138322417" sldId="4616"/>
        </pc:sldMkLst>
      </pc:sldChg>
      <pc:sldChg chg="modSp mod">
        <pc:chgData name="図師 尚文(ZUSHI Naofumi)" userId="977cf3cf-92ce-4201-a48f-a0fb8aa041a8" providerId="ADAL" clId="{49D70CE5-CB71-48A6-B5C0-6BA2CE984C15}" dt="2025-07-01T04:57:20.642" v="172" actId="122"/>
        <pc:sldMkLst>
          <pc:docMk/>
          <pc:sldMk cId="952883196" sldId="4617"/>
        </pc:sldMkLst>
      </pc:sldChg>
      <pc:sldChg chg="delSp modSp mod">
        <pc:chgData name="図師 尚文(ZUSHI Naofumi)" userId="977cf3cf-92ce-4201-a48f-a0fb8aa041a8" providerId="ADAL" clId="{49D70CE5-CB71-48A6-B5C0-6BA2CE984C15}" dt="2025-07-07T04:28:04.748" v="1147" actId="20577"/>
        <pc:sldMkLst>
          <pc:docMk/>
          <pc:sldMk cId="3693641678" sldId="46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92808-F68C-42B9-AAA3-0C6ABD97B9A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5A81597-D73B-4712-8AB6-60F93A685D77}">
      <dgm:prSet custT="1"/>
      <dgm:spPr/>
      <dgm:t>
        <a:bodyPr/>
        <a:lstStyle/>
        <a:p>
          <a:r>
            <a:rPr kumimoji="1" lang="ja-JP" sz="2400" b="0" i="0" dirty="0"/>
            <a:t>✓　</a:t>
          </a:r>
          <a:r>
            <a:rPr kumimoji="1" lang="id-ID" sz="2400" b="0" i="0"/>
            <a:t>MARPOL</a:t>
          </a:r>
          <a:r>
            <a:rPr kumimoji="1" lang="ja-JP" sz="2400" b="0" i="0" dirty="0"/>
            <a:t>条約</a:t>
          </a:r>
          <a:endParaRPr lang="en-US" sz="2400" dirty="0"/>
        </a:p>
      </dgm:t>
    </dgm:pt>
    <dgm:pt modelId="{ED903B9A-E57B-46AF-BCFC-6E98AA18ABE6}" type="parTrans" cxnId="{99F27F12-9CDC-415D-9C2F-BD2979EF8E28}">
      <dgm:prSet/>
      <dgm:spPr/>
      <dgm:t>
        <a:bodyPr/>
        <a:lstStyle/>
        <a:p>
          <a:endParaRPr lang="en-US" sz="2400"/>
        </a:p>
      </dgm:t>
    </dgm:pt>
    <dgm:pt modelId="{CAF539FB-4ED9-4475-9D4F-91B598F71128}" type="sibTrans" cxnId="{99F27F12-9CDC-415D-9C2F-BD2979EF8E28}">
      <dgm:prSet/>
      <dgm:spPr/>
      <dgm:t>
        <a:bodyPr/>
        <a:lstStyle/>
        <a:p>
          <a:endParaRPr lang="en-US" sz="2400"/>
        </a:p>
      </dgm:t>
    </dgm:pt>
    <dgm:pt modelId="{0524AD83-18CD-4D88-B4F9-C085E5133115}">
      <dgm:prSet custT="1"/>
      <dgm:spPr/>
      <dgm:t>
        <a:bodyPr/>
        <a:lstStyle/>
        <a:p>
          <a:r>
            <a:rPr kumimoji="1" lang="ja-JP" sz="2400" b="0" i="0"/>
            <a:t>✓　</a:t>
          </a:r>
          <a:r>
            <a:rPr kumimoji="1" lang="id-ID" sz="2400" b="0" i="0"/>
            <a:t>SOLAS</a:t>
          </a:r>
          <a:r>
            <a:rPr kumimoji="1" lang="ja-JP" sz="2400" b="0" i="0"/>
            <a:t>条約</a:t>
          </a:r>
          <a:endParaRPr lang="en-US" sz="2400"/>
        </a:p>
      </dgm:t>
    </dgm:pt>
    <dgm:pt modelId="{A6E86C08-D275-4D04-80EF-9F4482B9FFEA}" type="parTrans" cxnId="{C5B2278E-5FED-42DC-9903-FB8778E8A793}">
      <dgm:prSet/>
      <dgm:spPr/>
      <dgm:t>
        <a:bodyPr/>
        <a:lstStyle/>
        <a:p>
          <a:endParaRPr lang="en-US" sz="2400"/>
        </a:p>
      </dgm:t>
    </dgm:pt>
    <dgm:pt modelId="{570D62B0-4345-46F6-B3A7-D2D1F341E0D1}" type="sibTrans" cxnId="{C5B2278E-5FED-42DC-9903-FB8778E8A793}">
      <dgm:prSet/>
      <dgm:spPr/>
      <dgm:t>
        <a:bodyPr/>
        <a:lstStyle/>
        <a:p>
          <a:endParaRPr lang="en-US" sz="2400"/>
        </a:p>
      </dgm:t>
    </dgm:pt>
    <dgm:pt modelId="{0CD6DCB3-80A6-414F-93E2-9C113F3D06CD}">
      <dgm:prSet custT="1"/>
      <dgm:spPr/>
      <dgm:t>
        <a:bodyPr/>
        <a:lstStyle/>
        <a:p>
          <a:r>
            <a:rPr kumimoji="1" lang="ja-JP" sz="2400" b="0" i="0"/>
            <a:t>✓　船舶の安全のためのケープタウン協定</a:t>
          </a:r>
          <a:endParaRPr lang="en-US" sz="2400"/>
        </a:p>
      </dgm:t>
    </dgm:pt>
    <dgm:pt modelId="{09AC504A-D79B-4C21-8A54-C8D8E39A7219}" type="parTrans" cxnId="{ABCF670F-773F-4392-8D9F-BC8B8E409EAA}">
      <dgm:prSet/>
      <dgm:spPr/>
      <dgm:t>
        <a:bodyPr/>
        <a:lstStyle/>
        <a:p>
          <a:endParaRPr lang="en-US" sz="2400"/>
        </a:p>
      </dgm:t>
    </dgm:pt>
    <dgm:pt modelId="{FAF1378F-6661-4387-BD8E-AA9A7AEBDCF6}" type="sibTrans" cxnId="{ABCF670F-773F-4392-8D9F-BC8B8E409EAA}">
      <dgm:prSet/>
      <dgm:spPr/>
      <dgm:t>
        <a:bodyPr/>
        <a:lstStyle/>
        <a:p>
          <a:endParaRPr lang="en-US" sz="2400"/>
        </a:p>
      </dgm:t>
    </dgm:pt>
    <dgm:pt modelId="{BB47C277-ABAC-449B-85B0-444ADA138120}">
      <dgm:prSet custT="1"/>
      <dgm:spPr/>
      <dgm:t>
        <a:bodyPr/>
        <a:lstStyle/>
        <a:p>
          <a:r>
            <a:rPr kumimoji="1" lang="ja-JP" sz="2400" b="0" i="0"/>
            <a:t>✓　</a:t>
          </a:r>
          <a:r>
            <a:rPr kumimoji="1" lang="en-US" sz="2400" b="0" i="0"/>
            <a:t>ILO</a:t>
          </a:r>
          <a:r>
            <a:rPr kumimoji="1" lang="ja-JP" sz="2400" b="0" i="0"/>
            <a:t>漁業労働条約</a:t>
          </a:r>
          <a:endParaRPr lang="en-US" sz="2400"/>
        </a:p>
      </dgm:t>
    </dgm:pt>
    <dgm:pt modelId="{1BFFFB3F-499F-4D35-A235-F68F394383ED}" type="parTrans" cxnId="{0FAF3C2E-33CC-4EB0-8376-0EC5AD868457}">
      <dgm:prSet/>
      <dgm:spPr/>
      <dgm:t>
        <a:bodyPr/>
        <a:lstStyle/>
        <a:p>
          <a:endParaRPr lang="en-US" sz="2400"/>
        </a:p>
      </dgm:t>
    </dgm:pt>
    <dgm:pt modelId="{604C859B-E855-4313-82DC-7CFC207B0DC1}" type="sibTrans" cxnId="{0FAF3C2E-33CC-4EB0-8376-0EC5AD868457}">
      <dgm:prSet/>
      <dgm:spPr/>
      <dgm:t>
        <a:bodyPr/>
        <a:lstStyle/>
        <a:p>
          <a:endParaRPr lang="en-US" sz="2400"/>
        </a:p>
      </dgm:t>
    </dgm:pt>
    <dgm:pt modelId="{2B3055CC-54C3-40F9-AEDE-CACABBFC7A1E}" type="pres">
      <dgm:prSet presAssocID="{48692808-F68C-42B9-AAA3-0C6ABD97B9AB}" presName="vert0" presStyleCnt="0">
        <dgm:presLayoutVars>
          <dgm:dir/>
          <dgm:animOne val="branch"/>
          <dgm:animLvl val="lvl"/>
        </dgm:presLayoutVars>
      </dgm:prSet>
      <dgm:spPr/>
    </dgm:pt>
    <dgm:pt modelId="{DF725385-98CB-4E0C-9BAE-90A0C7BA1E65}" type="pres">
      <dgm:prSet presAssocID="{E5A81597-D73B-4712-8AB6-60F93A685D77}" presName="thickLine" presStyleLbl="alignNode1" presStyleIdx="0" presStyleCnt="4"/>
      <dgm:spPr/>
    </dgm:pt>
    <dgm:pt modelId="{4DC4FD0C-D32E-4531-80FF-7B93B8BE3DC5}" type="pres">
      <dgm:prSet presAssocID="{E5A81597-D73B-4712-8AB6-60F93A685D77}" presName="horz1" presStyleCnt="0"/>
      <dgm:spPr/>
    </dgm:pt>
    <dgm:pt modelId="{7964989C-D639-4706-BB6E-790442A3CC8C}" type="pres">
      <dgm:prSet presAssocID="{E5A81597-D73B-4712-8AB6-60F93A685D77}" presName="tx1" presStyleLbl="revTx" presStyleIdx="0" presStyleCnt="4"/>
      <dgm:spPr/>
    </dgm:pt>
    <dgm:pt modelId="{7D1CB4FC-08E5-4169-AA60-0C46B0194ADD}" type="pres">
      <dgm:prSet presAssocID="{E5A81597-D73B-4712-8AB6-60F93A685D77}" presName="vert1" presStyleCnt="0"/>
      <dgm:spPr/>
    </dgm:pt>
    <dgm:pt modelId="{C800270C-2FF0-41F3-A41E-BFF2B041E51F}" type="pres">
      <dgm:prSet presAssocID="{0524AD83-18CD-4D88-B4F9-C085E5133115}" presName="thickLine" presStyleLbl="alignNode1" presStyleIdx="1" presStyleCnt="4"/>
      <dgm:spPr/>
    </dgm:pt>
    <dgm:pt modelId="{FF89C46B-8C07-45D9-B86C-D79A6C6A063A}" type="pres">
      <dgm:prSet presAssocID="{0524AD83-18CD-4D88-B4F9-C085E5133115}" presName="horz1" presStyleCnt="0"/>
      <dgm:spPr/>
    </dgm:pt>
    <dgm:pt modelId="{5EF01105-9AE1-4A10-AD85-E9D885850E5F}" type="pres">
      <dgm:prSet presAssocID="{0524AD83-18CD-4D88-B4F9-C085E5133115}" presName="tx1" presStyleLbl="revTx" presStyleIdx="1" presStyleCnt="4"/>
      <dgm:spPr/>
    </dgm:pt>
    <dgm:pt modelId="{3AFA56F6-E4BF-43FA-8D75-6770EEA0A0ED}" type="pres">
      <dgm:prSet presAssocID="{0524AD83-18CD-4D88-B4F9-C085E5133115}" presName="vert1" presStyleCnt="0"/>
      <dgm:spPr/>
    </dgm:pt>
    <dgm:pt modelId="{2E8FC90C-458E-4E6D-A617-43A6E7577181}" type="pres">
      <dgm:prSet presAssocID="{0CD6DCB3-80A6-414F-93E2-9C113F3D06CD}" presName="thickLine" presStyleLbl="alignNode1" presStyleIdx="2" presStyleCnt="4"/>
      <dgm:spPr/>
    </dgm:pt>
    <dgm:pt modelId="{77D70339-1078-4479-AE9B-F724D433903C}" type="pres">
      <dgm:prSet presAssocID="{0CD6DCB3-80A6-414F-93E2-9C113F3D06CD}" presName="horz1" presStyleCnt="0"/>
      <dgm:spPr/>
    </dgm:pt>
    <dgm:pt modelId="{EE8DD582-CFF7-4DA0-9A7C-B9BDAA3125B7}" type="pres">
      <dgm:prSet presAssocID="{0CD6DCB3-80A6-414F-93E2-9C113F3D06CD}" presName="tx1" presStyleLbl="revTx" presStyleIdx="2" presStyleCnt="4"/>
      <dgm:spPr/>
    </dgm:pt>
    <dgm:pt modelId="{8303E48A-0C59-41FE-B0AE-B8E31328549E}" type="pres">
      <dgm:prSet presAssocID="{0CD6DCB3-80A6-414F-93E2-9C113F3D06CD}" presName="vert1" presStyleCnt="0"/>
      <dgm:spPr/>
    </dgm:pt>
    <dgm:pt modelId="{FFDBAEDF-9221-4791-B739-2DD43BD71732}" type="pres">
      <dgm:prSet presAssocID="{BB47C277-ABAC-449B-85B0-444ADA138120}" presName="thickLine" presStyleLbl="alignNode1" presStyleIdx="3" presStyleCnt="4"/>
      <dgm:spPr/>
    </dgm:pt>
    <dgm:pt modelId="{3D63594B-A62D-4440-A68C-4B0762BC174A}" type="pres">
      <dgm:prSet presAssocID="{BB47C277-ABAC-449B-85B0-444ADA138120}" presName="horz1" presStyleCnt="0"/>
      <dgm:spPr/>
    </dgm:pt>
    <dgm:pt modelId="{79C96596-6244-4BCE-AE45-9BC7733175B5}" type="pres">
      <dgm:prSet presAssocID="{BB47C277-ABAC-449B-85B0-444ADA138120}" presName="tx1" presStyleLbl="revTx" presStyleIdx="3" presStyleCnt="4"/>
      <dgm:spPr/>
    </dgm:pt>
    <dgm:pt modelId="{A8DF681C-946C-4B5F-B518-F26624081B6B}" type="pres">
      <dgm:prSet presAssocID="{BB47C277-ABAC-449B-85B0-444ADA138120}" presName="vert1" presStyleCnt="0"/>
      <dgm:spPr/>
    </dgm:pt>
  </dgm:ptLst>
  <dgm:cxnLst>
    <dgm:cxn modelId="{8F39E108-2F4C-4414-9ACE-1489D9B1C20A}" type="presOf" srcId="{E5A81597-D73B-4712-8AB6-60F93A685D77}" destId="{7964989C-D639-4706-BB6E-790442A3CC8C}" srcOrd="0" destOrd="0" presId="urn:microsoft.com/office/officeart/2008/layout/LinedList"/>
    <dgm:cxn modelId="{ABCF670F-773F-4392-8D9F-BC8B8E409EAA}" srcId="{48692808-F68C-42B9-AAA3-0C6ABD97B9AB}" destId="{0CD6DCB3-80A6-414F-93E2-9C113F3D06CD}" srcOrd="2" destOrd="0" parTransId="{09AC504A-D79B-4C21-8A54-C8D8E39A7219}" sibTransId="{FAF1378F-6661-4387-BD8E-AA9A7AEBDCF6}"/>
    <dgm:cxn modelId="{99F27F12-9CDC-415D-9C2F-BD2979EF8E28}" srcId="{48692808-F68C-42B9-AAA3-0C6ABD97B9AB}" destId="{E5A81597-D73B-4712-8AB6-60F93A685D77}" srcOrd="0" destOrd="0" parTransId="{ED903B9A-E57B-46AF-BCFC-6E98AA18ABE6}" sibTransId="{CAF539FB-4ED9-4475-9D4F-91B598F71128}"/>
    <dgm:cxn modelId="{0FAF3C2E-33CC-4EB0-8376-0EC5AD868457}" srcId="{48692808-F68C-42B9-AAA3-0C6ABD97B9AB}" destId="{BB47C277-ABAC-449B-85B0-444ADA138120}" srcOrd="3" destOrd="0" parTransId="{1BFFFB3F-499F-4D35-A235-F68F394383ED}" sibTransId="{604C859B-E855-4313-82DC-7CFC207B0DC1}"/>
    <dgm:cxn modelId="{158C5D46-C00D-4EF8-A327-0EA6F08C7C66}" type="presOf" srcId="{BB47C277-ABAC-449B-85B0-444ADA138120}" destId="{79C96596-6244-4BCE-AE45-9BC7733175B5}" srcOrd="0" destOrd="0" presId="urn:microsoft.com/office/officeart/2008/layout/LinedList"/>
    <dgm:cxn modelId="{BFB46E81-9872-41BD-B150-E44A878C74F2}" type="presOf" srcId="{48692808-F68C-42B9-AAA3-0C6ABD97B9AB}" destId="{2B3055CC-54C3-40F9-AEDE-CACABBFC7A1E}" srcOrd="0" destOrd="0" presId="urn:microsoft.com/office/officeart/2008/layout/LinedList"/>
    <dgm:cxn modelId="{C5B2278E-5FED-42DC-9903-FB8778E8A793}" srcId="{48692808-F68C-42B9-AAA3-0C6ABD97B9AB}" destId="{0524AD83-18CD-4D88-B4F9-C085E5133115}" srcOrd="1" destOrd="0" parTransId="{A6E86C08-D275-4D04-80EF-9F4482B9FFEA}" sibTransId="{570D62B0-4345-46F6-B3A7-D2D1F341E0D1}"/>
    <dgm:cxn modelId="{E57B8F95-3B82-46DD-9DBF-090261E00192}" type="presOf" srcId="{0524AD83-18CD-4D88-B4F9-C085E5133115}" destId="{5EF01105-9AE1-4A10-AD85-E9D885850E5F}" srcOrd="0" destOrd="0" presId="urn:microsoft.com/office/officeart/2008/layout/LinedList"/>
    <dgm:cxn modelId="{E6EF52EC-B811-4A83-BC7D-FFBF2DBE5114}" type="presOf" srcId="{0CD6DCB3-80A6-414F-93E2-9C113F3D06CD}" destId="{EE8DD582-CFF7-4DA0-9A7C-B9BDAA3125B7}" srcOrd="0" destOrd="0" presId="urn:microsoft.com/office/officeart/2008/layout/LinedList"/>
    <dgm:cxn modelId="{D583C173-0E63-4BF9-B132-6D76970A4DB5}" type="presParOf" srcId="{2B3055CC-54C3-40F9-AEDE-CACABBFC7A1E}" destId="{DF725385-98CB-4E0C-9BAE-90A0C7BA1E65}" srcOrd="0" destOrd="0" presId="urn:microsoft.com/office/officeart/2008/layout/LinedList"/>
    <dgm:cxn modelId="{91E2B4F4-D618-499A-87DB-8FC6D3C78AEE}" type="presParOf" srcId="{2B3055CC-54C3-40F9-AEDE-CACABBFC7A1E}" destId="{4DC4FD0C-D32E-4531-80FF-7B93B8BE3DC5}" srcOrd="1" destOrd="0" presId="urn:microsoft.com/office/officeart/2008/layout/LinedList"/>
    <dgm:cxn modelId="{FF7E2201-F933-4F8C-9706-DCF720208474}" type="presParOf" srcId="{4DC4FD0C-D32E-4531-80FF-7B93B8BE3DC5}" destId="{7964989C-D639-4706-BB6E-790442A3CC8C}" srcOrd="0" destOrd="0" presId="urn:microsoft.com/office/officeart/2008/layout/LinedList"/>
    <dgm:cxn modelId="{492017DE-0F40-490A-B146-22D249211887}" type="presParOf" srcId="{4DC4FD0C-D32E-4531-80FF-7B93B8BE3DC5}" destId="{7D1CB4FC-08E5-4169-AA60-0C46B0194ADD}" srcOrd="1" destOrd="0" presId="urn:microsoft.com/office/officeart/2008/layout/LinedList"/>
    <dgm:cxn modelId="{005E51F8-7C2C-4344-BB60-B8E28E8B0AA6}" type="presParOf" srcId="{2B3055CC-54C3-40F9-AEDE-CACABBFC7A1E}" destId="{C800270C-2FF0-41F3-A41E-BFF2B041E51F}" srcOrd="2" destOrd="0" presId="urn:microsoft.com/office/officeart/2008/layout/LinedList"/>
    <dgm:cxn modelId="{8299506B-8D63-4FB8-BBB2-04117A7621DE}" type="presParOf" srcId="{2B3055CC-54C3-40F9-AEDE-CACABBFC7A1E}" destId="{FF89C46B-8C07-45D9-B86C-D79A6C6A063A}" srcOrd="3" destOrd="0" presId="urn:microsoft.com/office/officeart/2008/layout/LinedList"/>
    <dgm:cxn modelId="{E92448D1-00A6-4E84-97A6-1A0DD788CFE2}" type="presParOf" srcId="{FF89C46B-8C07-45D9-B86C-D79A6C6A063A}" destId="{5EF01105-9AE1-4A10-AD85-E9D885850E5F}" srcOrd="0" destOrd="0" presId="urn:microsoft.com/office/officeart/2008/layout/LinedList"/>
    <dgm:cxn modelId="{BEDFE096-1750-44A6-B4D5-B40B87496BCD}" type="presParOf" srcId="{FF89C46B-8C07-45D9-B86C-D79A6C6A063A}" destId="{3AFA56F6-E4BF-43FA-8D75-6770EEA0A0ED}" srcOrd="1" destOrd="0" presId="urn:microsoft.com/office/officeart/2008/layout/LinedList"/>
    <dgm:cxn modelId="{709318C9-6215-4429-BD54-1584A9B4C178}" type="presParOf" srcId="{2B3055CC-54C3-40F9-AEDE-CACABBFC7A1E}" destId="{2E8FC90C-458E-4E6D-A617-43A6E7577181}" srcOrd="4" destOrd="0" presId="urn:microsoft.com/office/officeart/2008/layout/LinedList"/>
    <dgm:cxn modelId="{EF68E196-8E9F-44CD-94C6-79D427C201DC}" type="presParOf" srcId="{2B3055CC-54C3-40F9-AEDE-CACABBFC7A1E}" destId="{77D70339-1078-4479-AE9B-F724D433903C}" srcOrd="5" destOrd="0" presId="urn:microsoft.com/office/officeart/2008/layout/LinedList"/>
    <dgm:cxn modelId="{12737D07-8A21-4D2C-BFAC-1A837FB8F73C}" type="presParOf" srcId="{77D70339-1078-4479-AE9B-F724D433903C}" destId="{EE8DD582-CFF7-4DA0-9A7C-B9BDAA3125B7}" srcOrd="0" destOrd="0" presId="urn:microsoft.com/office/officeart/2008/layout/LinedList"/>
    <dgm:cxn modelId="{26D7DB83-90CE-4BF6-960F-2C43BB59011C}" type="presParOf" srcId="{77D70339-1078-4479-AE9B-F724D433903C}" destId="{8303E48A-0C59-41FE-B0AE-B8E31328549E}" srcOrd="1" destOrd="0" presId="urn:microsoft.com/office/officeart/2008/layout/LinedList"/>
    <dgm:cxn modelId="{661DECB1-D152-46ED-9FD0-72F262D5E8D5}" type="presParOf" srcId="{2B3055CC-54C3-40F9-AEDE-CACABBFC7A1E}" destId="{FFDBAEDF-9221-4791-B739-2DD43BD71732}" srcOrd="6" destOrd="0" presId="urn:microsoft.com/office/officeart/2008/layout/LinedList"/>
    <dgm:cxn modelId="{3C5370B2-5C45-4061-A09A-C8B0D96721A2}" type="presParOf" srcId="{2B3055CC-54C3-40F9-AEDE-CACABBFC7A1E}" destId="{3D63594B-A62D-4440-A68C-4B0762BC174A}" srcOrd="7" destOrd="0" presId="urn:microsoft.com/office/officeart/2008/layout/LinedList"/>
    <dgm:cxn modelId="{6433E4A9-EA74-4DEA-A129-8BF2B225248E}" type="presParOf" srcId="{3D63594B-A62D-4440-A68C-4B0762BC174A}" destId="{79C96596-6244-4BCE-AE45-9BC7733175B5}" srcOrd="0" destOrd="0" presId="urn:microsoft.com/office/officeart/2008/layout/LinedList"/>
    <dgm:cxn modelId="{3B447950-8134-41AD-B257-57246AA7F45A}" type="presParOf" srcId="{3D63594B-A62D-4440-A68C-4B0762BC174A}" destId="{A8DF681C-946C-4B5F-B518-F26624081B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0851A-EF6B-4EA3-BE02-896F6EFA6AE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281C60D-F3F8-4667-A28A-CF45A579AC94}">
      <dgm:prSet custT="1"/>
      <dgm:spPr/>
      <dgm:t>
        <a:bodyPr/>
        <a:lstStyle/>
        <a:p>
          <a:r>
            <a:rPr kumimoji="1" lang="en-US" sz="1600" b="0" i="0" dirty="0"/>
            <a:t>✓</a:t>
          </a:r>
          <a:r>
            <a:rPr kumimoji="1" lang="ja-JP" sz="1600" b="0" i="0"/>
            <a:t>　国連海洋法条約</a:t>
          </a:r>
          <a:endParaRPr lang="en-US" sz="1600" dirty="0"/>
        </a:p>
      </dgm:t>
    </dgm:pt>
    <dgm:pt modelId="{7C334586-EFB5-479E-BDB4-A8B24CA31935}" type="parTrans" cxnId="{4130340C-0601-4F65-99B5-F5E9BF783FD3}">
      <dgm:prSet/>
      <dgm:spPr/>
      <dgm:t>
        <a:bodyPr/>
        <a:lstStyle/>
        <a:p>
          <a:endParaRPr lang="en-US" sz="1600"/>
        </a:p>
      </dgm:t>
    </dgm:pt>
    <dgm:pt modelId="{E8EC1556-4790-4ADE-895F-41CDD58F7A37}" type="sibTrans" cxnId="{4130340C-0601-4F65-99B5-F5E9BF783FD3}">
      <dgm:prSet/>
      <dgm:spPr/>
      <dgm:t>
        <a:bodyPr/>
        <a:lstStyle/>
        <a:p>
          <a:endParaRPr lang="en-US" sz="1600"/>
        </a:p>
      </dgm:t>
    </dgm:pt>
    <dgm:pt modelId="{A0FFC3DE-365C-4FC3-9646-9474804AE71F}">
      <dgm:prSet custT="1"/>
      <dgm:spPr/>
      <dgm:t>
        <a:bodyPr/>
        <a:lstStyle/>
        <a:p>
          <a:r>
            <a:rPr kumimoji="1" lang="en-US" sz="1600" b="0" i="0" dirty="0"/>
            <a:t>✓</a:t>
          </a:r>
          <a:r>
            <a:rPr kumimoji="1" lang="ja-JP" altLang="en-US" sz="1600" b="0" i="0" dirty="0"/>
            <a:t>　</a:t>
          </a:r>
          <a:r>
            <a:rPr kumimoji="1" lang="ja-JP" sz="1600" b="0" i="0" dirty="0"/>
            <a:t>国連公海漁業協定　</a:t>
          </a:r>
          <a:endParaRPr lang="en-US" sz="1600" dirty="0"/>
        </a:p>
      </dgm:t>
    </dgm:pt>
    <dgm:pt modelId="{D720B571-D881-4268-98A5-7A38523A5294}" type="parTrans" cxnId="{C62901FA-9939-4C6A-BAFD-0456393C43A2}">
      <dgm:prSet/>
      <dgm:spPr/>
      <dgm:t>
        <a:bodyPr/>
        <a:lstStyle/>
        <a:p>
          <a:endParaRPr lang="en-US" sz="1600"/>
        </a:p>
      </dgm:t>
    </dgm:pt>
    <dgm:pt modelId="{AEEC2994-D131-48F8-8808-F8EA811B0B20}" type="sibTrans" cxnId="{C62901FA-9939-4C6A-BAFD-0456393C43A2}">
      <dgm:prSet/>
      <dgm:spPr/>
      <dgm:t>
        <a:bodyPr/>
        <a:lstStyle/>
        <a:p>
          <a:endParaRPr lang="en-US" sz="1600"/>
        </a:p>
      </dgm:t>
    </dgm:pt>
    <dgm:pt modelId="{A012B164-7107-4915-A626-656E080B0D90}">
      <dgm:prSet custT="1"/>
      <dgm:spPr/>
      <dgm:t>
        <a:bodyPr/>
        <a:lstStyle/>
        <a:p>
          <a:r>
            <a:rPr kumimoji="1" lang="en-US" sz="1600" b="0" i="0" dirty="0"/>
            <a:t>✓</a:t>
          </a:r>
          <a:r>
            <a:rPr kumimoji="1" lang="ja-JP" sz="1600" b="0" i="0" dirty="0"/>
            <a:t>　</a:t>
          </a:r>
          <a:r>
            <a:rPr kumimoji="1" lang="en-US" sz="1600" b="0" i="0" dirty="0"/>
            <a:t>FAO</a:t>
          </a:r>
          <a:r>
            <a:rPr kumimoji="1" lang="ja-JP" altLang="en-US" sz="1600" b="0" i="0" dirty="0"/>
            <a:t>責任ある漁業の行動規範</a:t>
          </a:r>
          <a:endParaRPr lang="en-US" sz="1600" dirty="0"/>
        </a:p>
      </dgm:t>
    </dgm:pt>
    <dgm:pt modelId="{516ACEB1-0210-4598-BE86-74D8DF47781F}" type="parTrans" cxnId="{632B2F05-F378-4722-B688-87C70D0EAA63}">
      <dgm:prSet/>
      <dgm:spPr/>
      <dgm:t>
        <a:bodyPr/>
        <a:lstStyle/>
        <a:p>
          <a:endParaRPr lang="en-US" sz="1600"/>
        </a:p>
      </dgm:t>
    </dgm:pt>
    <dgm:pt modelId="{4DCDB5FB-AA58-476A-98A0-71124286CC21}" type="sibTrans" cxnId="{632B2F05-F378-4722-B688-87C70D0EAA63}">
      <dgm:prSet/>
      <dgm:spPr/>
      <dgm:t>
        <a:bodyPr/>
        <a:lstStyle/>
        <a:p>
          <a:endParaRPr lang="en-US" sz="1600"/>
        </a:p>
      </dgm:t>
    </dgm:pt>
    <dgm:pt modelId="{B8B08A48-A221-4794-BCB7-01DBCFF62C53}">
      <dgm:prSet custT="1"/>
      <dgm:spPr/>
      <dgm:t>
        <a:bodyPr/>
        <a:lstStyle/>
        <a:p>
          <a:r>
            <a:rPr kumimoji="1" lang="en-US" sz="1600" b="0" i="0" dirty="0"/>
            <a:t>✓</a:t>
          </a:r>
          <a:r>
            <a:rPr kumimoji="1" lang="ja-JP" altLang="en-US" sz="1600" b="0" i="0" dirty="0"/>
            <a:t>　</a:t>
          </a:r>
          <a:r>
            <a:rPr kumimoji="1" lang="en-US" altLang="ja-JP" sz="1600" b="0" i="0" dirty="0"/>
            <a:t>FAO/IMO/ILO</a:t>
          </a:r>
          <a:r>
            <a:rPr kumimoji="1" lang="ja-JP" altLang="en-US" sz="1600" b="0" i="0" dirty="0"/>
            <a:t>コード</a:t>
          </a:r>
          <a:endParaRPr kumimoji="1" lang="en-US" altLang="ja-JP" sz="1600" b="0" i="0" dirty="0"/>
        </a:p>
        <a:p>
          <a:r>
            <a:rPr kumimoji="1" lang="ja-JP" altLang="en-US" sz="1600" b="0" i="0" dirty="0"/>
            <a:t>　（漁船員および漁船の安全に関する規則）　　</a:t>
          </a:r>
          <a:r>
            <a:rPr kumimoji="1" lang="ja-JP" sz="1600" b="0" i="0" dirty="0"/>
            <a:t>　</a:t>
          </a:r>
          <a:endParaRPr lang="en-US" sz="1600" dirty="0"/>
        </a:p>
      </dgm:t>
    </dgm:pt>
    <dgm:pt modelId="{D59668F2-37B9-40D2-BE0E-CD2F074BE660}" type="parTrans" cxnId="{E1AC9436-E5A7-4DC4-A322-5316D9990B75}">
      <dgm:prSet/>
      <dgm:spPr/>
      <dgm:t>
        <a:bodyPr/>
        <a:lstStyle/>
        <a:p>
          <a:endParaRPr lang="en-US" sz="1600"/>
        </a:p>
      </dgm:t>
    </dgm:pt>
    <dgm:pt modelId="{6FB7C300-D927-4A6D-9CA8-DB603F0F4454}" type="sibTrans" cxnId="{E1AC9436-E5A7-4DC4-A322-5316D9990B75}">
      <dgm:prSet/>
      <dgm:spPr/>
      <dgm:t>
        <a:bodyPr/>
        <a:lstStyle/>
        <a:p>
          <a:endParaRPr lang="en-US" sz="1600"/>
        </a:p>
      </dgm:t>
    </dgm:pt>
    <dgm:pt modelId="{9FFFF591-2F8E-4A4B-A5B9-9E9FA5AB4A87}">
      <dgm:prSet custT="1"/>
      <dgm:spPr/>
      <dgm:t>
        <a:bodyPr/>
        <a:lstStyle/>
        <a:p>
          <a:r>
            <a:rPr kumimoji="1" lang="en-US" sz="1600" b="0" i="0"/>
            <a:t>✓</a:t>
          </a:r>
          <a:r>
            <a:rPr kumimoji="1" lang="ja-JP" sz="1600" b="0" i="0"/>
            <a:t>　フラッギング協定</a:t>
          </a:r>
          <a:endParaRPr lang="en-US" sz="1600"/>
        </a:p>
      </dgm:t>
    </dgm:pt>
    <dgm:pt modelId="{5E8D48F8-5A1A-4DCB-8B89-B176E0897BA5}" type="parTrans" cxnId="{B6A37807-A928-4B98-85B5-23B2B5647AC7}">
      <dgm:prSet/>
      <dgm:spPr/>
      <dgm:t>
        <a:bodyPr/>
        <a:lstStyle/>
        <a:p>
          <a:endParaRPr lang="en-US" sz="1600"/>
        </a:p>
      </dgm:t>
    </dgm:pt>
    <dgm:pt modelId="{8FA60AB6-D1AB-4149-8EF0-92E625FEF56C}" type="sibTrans" cxnId="{B6A37807-A928-4B98-85B5-23B2B5647AC7}">
      <dgm:prSet/>
      <dgm:spPr/>
      <dgm:t>
        <a:bodyPr/>
        <a:lstStyle/>
        <a:p>
          <a:endParaRPr lang="en-US" sz="1600"/>
        </a:p>
      </dgm:t>
    </dgm:pt>
    <dgm:pt modelId="{ABA788A2-ADC2-439A-94FA-3DC8F5DAA25F}">
      <dgm:prSet custT="1"/>
      <dgm:spPr/>
      <dgm:t>
        <a:bodyPr/>
        <a:lstStyle/>
        <a:p>
          <a:r>
            <a:rPr kumimoji="1" lang="en-US" sz="1600" b="0" i="0"/>
            <a:t>✓</a:t>
          </a:r>
          <a:r>
            <a:rPr kumimoji="1" lang="ja-JP" sz="1600" b="0" i="0"/>
            <a:t>　</a:t>
          </a:r>
          <a:r>
            <a:rPr kumimoji="1" lang="en-US" sz="1600" b="0" i="0"/>
            <a:t>PSMA</a:t>
          </a:r>
          <a:r>
            <a:rPr kumimoji="1" lang="ja-JP" sz="1600" b="0" i="0"/>
            <a:t>協定</a:t>
          </a:r>
          <a:endParaRPr lang="en-US" sz="1600"/>
        </a:p>
      </dgm:t>
    </dgm:pt>
    <dgm:pt modelId="{A6384052-287C-4B92-A1E4-041E2232965A}" type="parTrans" cxnId="{8190AAAD-66E3-4DC6-9666-D3727350C426}">
      <dgm:prSet/>
      <dgm:spPr/>
      <dgm:t>
        <a:bodyPr/>
        <a:lstStyle/>
        <a:p>
          <a:endParaRPr lang="en-US" sz="1600"/>
        </a:p>
      </dgm:t>
    </dgm:pt>
    <dgm:pt modelId="{539CFA23-CE16-4006-BF9F-49D9B0AF23CA}" type="sibTrans" cxnId="{8190AAAD-66E3-4DC6-9666-D3727350C426}">
      <dgm:prSet/>
      <dgm:spPr/>
      <dgm:t>
        <a:bodyPr/>
        <a:lstStyle/>
        <a:p>
          <a:endParaRPr lang="en-US" sz="1600"/>
        </a:p>
      </dgm:t>
    </dgm:pt>
    <dgm:pt modelId="{429C1D9C-9014-4FBA-A689-03A89537DFDB}" type="pres">
      <dgm:prSet presAssocID="{CE60851A-EF6B-4EA3-BE02-896F6EFA6AE7}" presName="vert0" presStyleCnt="0">
        <dgm:presLayoutVars>
          <dgm:dir/>
          <dgm:animOne val="branch"/>
          <dgm:animLvl val="lvl"/>
        </dgm:presLayoutVars>
      </dgm:prSet>
      <dgm:spPr/>
    </dgm:pt>
    <dgm:pt modelId="{FB3545F5-1047-42F3-885A-E5F957389D85}" type="pres">
      <dgm:prSet presAssocID="{D281C60D-F3F8-4667-A28A-CF45A579AC94}" presName="thickLine" presStyleLbl="alignNode1" presStyleIdx="0" presStyleCnt="6"/>
      <dgm:spPr/>
    </dgm:pt>
    <dgm:pt modelId="{5030AE12-9F2D-480C-BAB6-8B3CAD5E741C}" type="pres">
      <dgm:prSet presAssocID="{D281C60D-F3F8-4667-A28A-CF45A579AC94}" presName="horz1" presStyleCnt="0"/>
      <dgm:spPr/>
    </dgm:pt>
    <dgm:pt modelId="{79D09D53-32D6-4F5A-A09E-32CCB5E15BBE}" type="pres">
      <dgm:prSet presAssocID="{D281C60D-F3F8-4667-A28A-CF45A579AC94}" presName="tx1" presStyleLbl="revTx" presStyleIdx="0" presStyleCnt="6"/>
      <dgm:spPr/>
    </dgm:pt>
    <dgm:pt modelId="{51AA40B0-E398-4E6B-AE43-B709527AA2CC}" type="pres">
      <dgm:prSet presAssocID="{D281C60D-F3F8-4667-A28A-CF45A579AC94}" presName="vert1" presStyleCnt="0"/>
      <dgm:spPr/>
    </dgm:pt>
    <dgm:pt modelId="{58D9B9E7-C024-4F98-9018-EAA7C99F742B}" type="pres">
      <dgm:prSet presAssocID="{A0FFC3DE-365C-4FC3-9646-9474804AE71F}" presName="thickLine" presStyleLbl="alignNode1" presStyleIdx="1" presStyleCnt="6"/>
      <dgm:spPr/>
    </dgm:pt>
    <dgm:pt modelId="{DC022212-0386-4060-BC5D-91E8F6CE81C8}" type="pres">
      <dgm:prSet presAssocID="{A0FFC3DE-365C-4FC3-9646-9474804AE71F}" presName="horz1" presStyleCnt="0"/>
      <dgm:spPr/>
    </dgm:pt>
    <dgm:pt modelId="{A6D14BB3-002E-424F-94E4-5D09FDA81D61}" type="pres">
      <dgm:prSet presAssocID="{A0FFC3DE-365C-4FC3-9646-9474804AE71F}" presName="tx1" presStyleLbl="revTx" presStyleIdx="1" presStyleCnt="6"/>
      <dgm:spPr/>
    </dgm:pt>
    <dgm:pt modelId="{69652365-98F1-48E7-AB28-250494C6C54A}" type="pres">
      <dgm:prSet presAssocID="{A0FFC3DE-365C-4FC3-9646-9474804AE71F}" presName="vert1" presStyleCnt="0"/>
      <dgm:spPr/>
    </dgm:pt>
    <dgm:pt modelId="{70BD5C47-3E5C-479E-9D6D-E8382E4F9622}" type="pres">
      <dgm:prSet presAssocID="{A012B164-7107-4915-A626-656E080B0D90}" presName="thickLine" presStyleLbl="alignNode1" presStyleIdx="2" presStyleCnt="6"/>
      <dgm:spPr/>
    </dgm:pt>
    <dgm:pt modelId="{86EB0C0B-A437-453A-B9A3-1C1D80DE78D9}" type="pres">
      <dgm:prSet presAssocID="{A012B164-7107-4915-A626-656E080B0D90}" presName="horz1" presStyleCnt="0"/>
      <dgm:spPr/>
    </dgm:pt>
    <dgm:pt modelId="{21E9F6C6-30E2-4B5E-99AA-B6105DCE7803}" type="pres">
      <dgm:prSet presAssocID="{A012B164-7107-4915-A626-656E080B0D90}" presName="tx1" presStyleLbl="revTx" presStyleIdx="2" presStyleCnt="6"/>
      <dgm:spPr/>
    </dgm:pt>
    <dgm:pt modelId="{4AB6812C-5C63-49EB-B080-C3657A0B340F}" type="pres">
      <dgm:prSet presAssocID="{A012B164-7107-4915-A626-656E080B0D90}" presName="vert1" presStyleCnt="0"/>
      <dgm:spPr/>
    </dgm:pt>
    <dgm:pt modelId="{0401E19E-21C4-4DFF-9892-3424DAEAF200}" type="pres">
      <dgm:prSet presAssocID="{B8B08A48-A221-4794-BCB7-01DBCFF62C53}" presName="thickLine" presStyleLbl="alignNode1" presStyleIdx="3" presStyleCnt="6"/>
      <dgm:spPr/>
    </dgm:pt>
    <dgm:pt modelId="{66CBFAD8-61CE-4734-8324-80DEF22CEC89}" type="pres">
      <dgm:prSet presAssocID="{B8B08A48-A221-4794-BCB7-01DBCFF62C53}" presName="horz1" presStyleCnt="0"/>
      <dgm:spPr/>
    </dgm:pt>
    <dgm:pt modelId="{DC814C07-0A0C-4DE8-B353-1FA47F0B474E}" type="pres">
      <dgm:prSet presAssocID="{B8B08A48-A221-4794-BCB7-01DBCFF62C53}" presName="tx1" presStyleLbl="revTx" presStyleIdx="3" presStyleCnt="6"/>
      <dgm:spPr/>
    </dgm:pt>
    <dgm:pt modelId="{7E794F4C-41BB-461B-80EC-F439E8C0876A}" type="pres">
      <dgm:prSet presAssocID="{B8B08A48-A221-4794-BCB7-01DBCFF62C53}" presName="vert1" presStyleCnt="0"/>
      <dgm:spPr/>
    </dgm:pt>
    <dgm:pt modelId="{BE62B79C-A9C0-4A33-8727-1820FC6A637A}" type="pres">
      <dgm:prSet presAssocID="{9FFFF591-2F8E-4A4B-A5B9-9E9FA5AB4A87}" presName="thickLine" presStyleLbl="alignNode1" presStyleIdx="4" presStyleCnt="6"/>
      <dgm:spPr/>
    </dgm:pt>
    <dgm:pt modelId="{2466E614-0B0C-457D-97C3-B1FEFB8F2B0E}" type="pres">
      <dgm:prSet presAssocID="{9FFFF591-2F8E-4A4B-A5B9-9E9FA5AB4A87}" presName="horz1" presStyleCnt="0"/>
      <dgm:spPr/>
    </dgm:pt>
    <dgm:pt modelId="{E10418F3-6411-4B39-A1DA-7FAB2924B8DB}" type="pres">
      <dgm:prSet presAssocID="{9FFFF591-2F8E-4A4B-A5B9-9E9FA5AB4A87}" presName="tx1" presStyleLbl="revTx" presStyleIdx="4" presStyleCnt="6"/>
      <dgm:spPr/>
    </dgm:pt>
    <dgm:pt modelId="{3B052FAB-1A56-4BEE-8E44-3D01E3B4AFBC}" type="pres">
      <dgm:prSet presAssocID="{9FFFF591-2F8E-4A4B-A5B9-9E9FA5AB4A87}" presName="vert1" presStyleCnt="0"/>
      <dgm:spPr/>
    </dgm:pt>
    <dgm:pt modelId="{4EF5B2B1-4216-4439-921D-CB8A24C4A639}" type="pres">
      <dgm:prSet presAssocID="{ABA788A2-ADC2-439A-94FA-3DC8F5DAA25F}" presName="thickLine" presStyleLbl="alignNode1" presStyleIdx="5" presStyleCnt="6"/>
      <dgm:spPr/>
    </dgm:pt>
    <dgm:pt modelId="{F7F0B626-4A64-483C-9808-9EFC038389DF}" type="pres">
      <dgm:prSet presAssocID="{ABA788A2-ADC2-439A-94FA-3DC8F5DAA25F}" presName="horz1" presStyleCnt="0"/>
      <dgm:spPr/>
    </dgm:pt>
    <dgm:pt modelId="{086F77B3-F39D-429F-8DB1-689FB24FA42C}" type="pres">
      <dgm:prSet presAssocID="{ABA788A2-ADC2-439A-94FA-3DC8F5DAA25F}" presName="tx1" presStyleLbl="revTx" presStyleIdx="5" presStyleCnt="6"/>
      <dgm:spPr/>
    </dgm:pt>
    <dgm:pt modelId="{82540B6A-7F5F-422F-896B-7531B78B0919}" type="pres">
      <dgm:prSet presAssocID="{ABA788A2-ADC2-439A-94FA-3DC8F5DAA25F}" presName="vert1" presStyleCnt="0"/>
      <dgm:spPr/>
    </dgm:pt>
  </dgm:ptLst>
  <dgm:cxnLst>
    <dgm:cxn modelId="{632B2F05-F378-4722-B688-87C70D0EAA63}" srcId="{CE60851A-EF6B-4EA3-BE02-896F6EFA6AE7}" destId="{A012B164-7107-4915-A626-656E080B0D90}" srcOrd="2" destOrd="0" parTransId="{516ACEB1-0210-4598-BE86-74D8DF47781F}" sibTransId="{4DCDB5FB-AA58-476A-98A0-71124286CC21}"/>
    <dgm:cxn modelId="{B6A37807-A928-4B98-85B5-23B2B5647AC7}" srcId="{CE60851A-EF6B-4EA3-BE02-896F6EFA6AE7}" destId="{9FFFF591-2F8E-4A4B-A5B9-9E9FA5AB4A87}" srcOrd="4" destOrd="0" parTransId="{5E8D48F8-5A1A-4DCB-8B89-B176E0897BA5}" sibTransId="{8FA60AB6-D1AB-4149-8EF0-92E625FEF56C}"/>
    <dgm:cxn modelId="{4130340C-0601-4F65-99B5-F5E9BF783FD3}" srcId="{CE60851A-EF6B-4EA3-BE02-896F6EFA6AE7}" destId="{D281C60D-F3F8-4667-A28A-CF45A579AC94}" srcOrd="0" destOrd="0" parTransId="{7C334586-EFB5-479E-BDB4-A8B24CA31935}" sibTransId="{E8EC1556-4790-4ADE-895F-41CDD58F7A37}"/>
    <dgm:cxn modelId="{EF73AF1F-6B23-478A-BC9C-938D4E1C8EE1}" type="presOf" srcId="{B8B08A48-A221-4794-BCB7-01DBCFF62C53}" destId="{DC814C07-0A0C-4DE8-B353-1FA47F0B474E}" srcOrd="0" destOrd="0" presId="urn:microsoft.com/office/officeart/2008/layout/LinedList"/>
    <dgm:cxn modelId="{A57F4632-D9C4-4A79-97EE-3F186D29916A}" type="presOf" srcId="{ABA788A2-ADC2-439A-94FA-3DC8F5DAA25F}" destId="{086F77B3-F39D-429F-8DB1-689FB24FA42C}" srcOrd="0" destOrd="0" presId="urn:microsoft.com/office/officeart/2008/layout/LinedList"/>
    <dgm:cxn modelId="{E1AC9436-E5A7-4DC4-A322-5316D9990B75}" srcId="{CE60851A-EF6B-4EA3-BE02-896F6EFA6AE7}" destId="{B8B08A48-A221-4794-BCB7-01DBCFF62C53}" srcOrd="3" destOrd="0" parTransId="{D59668F2-37B9-40D2-BE0E-CD2F074BE660}" sibTransId="{6FB7C300-D927-4A6D-9CA8-DB603F0F4454}"/>
    <dgm:cxn modelId="{7ED96E68-1F19-46FC-9496-B0412D4A1772}" type="presOf" srcId="{A012B164-7107-4915-A626-656E080B0D90}" destId="{21E9F6C6-30E2-4B5E-99AA-B6105DCE7803}" srcOrd="0" destOrd="0" presId="urn:microsoft.com/office/officeart/2008/layout/LinedList"/>
    <dgm:cxn modelId="{B3A3FD9B-15E3-4C2A-95B6-D0D5916EA96B}" type="presOf" srcId="{D281C60D-F3F8-4667-A28A-CF45A579AC94}" destId="{79D09D53-32D6-4F5A-A09E-32CCB5E15BBE}" srcOrd="0" destOrd="0" presId="urn:microsoft.com/office/officeart/2008/layout/LinedList"/>
    <dgm:cxn modelId="{B76108A5-728A-42A0-A65A-48C578CDA6F7}" type="presOf" srcId="{A0FFC3DE-365C-4FC3-9646-9474804AE71F}" destId="{A6D14BB3-002E-424F-94E4-5D09FDA81D61}" srcOrd="0" destOrd="0" presId="urn:microsoft.com/office/officeart/2008/layout/LinedList"/>
    <dgm:cxn modelId="{8190AAAD-66E3-4DC6-9666-D3727350C426}" srcId="{CE60851A-EF6B-4EA3-BE02-896F6EFA6AE7}" destId="{ABA788A2-ADC2-439A-94FA-3DC8F5DAA25F}" srcOrd="5" destOrd="0" parTransId="{A6384052-287C-4B92-A1E4-041E2232965A}" sibTransId="{539CFA23-CE16-4006-BF9F-49D9B0AF23CA}"/>
    <dgm:cxn modelId="{FAB75DB0-3BF4-4980-AD4A-85678ECC61F8}" type="presOf" srcId="{CE60851A-EF6B-4EA3-BE02-896F6EFA6AE7}" destId="{429C1D9C-9014-4FBA-A689-03A89537DFDB}" srcOrd="0" destOrd="0" presId="urn:microsoft.com/office/officeart/2008/layout/LinedList"/>
    <dgm:cxn modelId="{FB6D1CDD-339A-4141-9B71-E7456422F0AC}" type="presOf" srcId="{9FFFF591-2F8E-4A4B-A5B9-9E9FA5AB4A87}" destId="{E10418F3-6411-4B39-A1DA-7FAB2924B8DB}" srcOrd="0" destOrd="0" presId="urn:microsoft.com/office/officeart/2008/layout/LinedList"/>
    <dgm:cxn modelId="{C62901FA-9939-4C6A-BAFD-0456393C43A2}" srcId="{CE60851A-EF6B-4EA3-BE02-896F6EFA6AE7}" destId="{A0FFC3DE-365C-4FC3-9646-9474804AE71F}" srcOrd="1" destOrd="0" parTransId="{D720B571-D881-4268-98A5-7A38523A5294}" sibTransId="{AEEC2994-D131-48F8-8808-F8EA811B0B20}"/>
    <dgm:cxn modelId="{9E15AE42-E458-4EB8-9602-D91C3A8DDAD1}" type="presParOf" srcId="{429C1D9C-9014-4FBA-A689-03A89537DFDB}" destId="{FB3545F5-1047-42F3-885A-E5F957389D85}" srcOrd="0" destOrd="0" presId="urn:microsoft.com/office/officeart/2008/layout/LinedList"/>
    <dgm:cxn modelId="{0C223F28-CE47-43BC-A6D0-59E8BF357F28}" type="presParOf" srcId="{429C1D9C-9014-4FBA-A689-03A89537DFDB}" destId="{5030AE12-9F2D-480C-BAB6-8B3CAD5E741C}" srcOrd="1" destOrd="0" presId="urn:microsoft.com/office/officeart/2008/layout/LinedList"/>
    <dgm:cxn modelId="{E1A6CC5C-7AE3-4515-A0C9-02C8ED5A0275}" type="presParOf" srcId="{5030AE12-9F2D-480C-BAB6-8B3CAD5E741C}" destId="{79D09D53-32D6-4F5A-A09E-32CCB5E15BBE}" srcOrd="0" destOrd="0" presId="urn:microsoft.com/office/officeart/2008/layout/LinedList"/>
    <dgm:cxn modelId="{6D57E61E-EB97-4A08-8D14-17ACA036C1C3}" type="presParOf" srcId="{5030AE12-9F2D-480C-BAB6-8B3CAD5E741C}" destId="{51AA40B0-E398-4E6B-AE43-B709527AA2CC}" srcOrd="1" destOrd="0" presId="urn:microsoft.com/office/officeart/2008/layout/LinedList"/>
    <dgm:cxn modelId="{97ED5EC7-2ADB-42B6-8279-9B101862BCC3}" type="presParOf" srcId="{429C1D9C-9014-4FBA-A689-03A89537DFDB}" destId="{58D9B9E7-C024-4F98-9018-EAA7C99F742B}" srcOrd="2" destOrd="0" presId="urn:microsoft.com/office/officeart/2008/layout/LinedList"/>
    <dgm:cxn modelId="{FA26B8E2-7EF7-43B4-8859-C63D291C5332}" type="presParOf" srcId="{429C1D9C-9014-4FBA-A689-03A89537DFDB}" destId="{DC022212-0386-4060-BC5D-91E8F6CE81C8}" srcOrd="3" destOrd="0" presId="urn:microsoft.com/office/officeart/2008/layout/LinedList"/>
    <dgm:cxn modelId="{8F707F90-7A41-4769-859F-BD22C1F42929}" type="presParOf" srcId="{DC022212-0386-4060-BC5D-91E8F6CE81C8}" destId="{A6D14BB3-002E-424F-94E4-5D09FDA81D61}" srcOrd="0" destOrd="0" presId="urn:microsoft.com/office/officeart/2008/layout/LinedList"/>
    <dgm:cxn modelId="{04241045-1299-4536-AD5A-FCB964CB1089}" type="presParOf" srcId="{DC022212-0386-4060-BC5D-91E8F6CE81C8}" destId="{69652365-98F1-48E7-AB28-250494C6C54A}" srcOrd="1" destOrd="0" presId="urn:microsoft.com/office/officeart/2008/layout/LinedList"/>
    <dgm:cxn modelId="{5F5C743F-E2DE-40BF-8A4B-573C59AAB612}" type="presParOf" srcId="{429C1D9C-9014-4FBA-A689-03A89537DFDB}" destId="{70BD5C47-3E5C-479E-9D6D-E8382E4F9622}" srcOrd="4" destOrd="0" presId="urn:microsoft.com/office/officeart/2008/layout/LinedList"/>
    <dgm:cxn modelId="{D8484F03-828F-48C3-BC4A-90FD65492746}" type="presParOf" srcId="{429C1D9C-9014-4FBA-A689-03A89537DFDB}" destId="{86EB0C0B-A437-453A-B9A3-1C1D80DE78D9}" srcOrd="5" destOrd="0" presId="urn:microsoft.com/office/officeart/2008/layout/LinedList"/>
    <dgm:cxn modelId="{0694C2F0-26BC-4BBF-8E3D-5B44DB18F635}" type="presParOf" srcId="{86EB0C0B-A437-453A-B9A3-1C1D80DE78D9}" destId="{21E9F6C6-30E2-4B5E-99AA-B6105DCE7803}" srcOrd="0" destOrd="0" presId="urn:microsoft.com/office/officeart/2008/layout/LinedList"/>
    <dgm:cxn modelId="{BBF91E72-CA90-4612-92BC-9518D76373DD}" type="presParOf" srcId="{86EB0C0B-A437-453A-B9A3-1C1D80DE78D9}" destId="{4AB6812C-5C63-49EB-B080-C3657A0B340F}" srcOrd="1" destOrd="0" presId="urn:microsoft.com/office/officeart/2008/layout/LinedList"/>
    <dgm:cxn modelId="{8FAAAE44-1D2B-4DB3-94BD-B829F0093EFE}" type="presParOf" srcId="{429C1D9C-9014-4FBA-A689-03A89537DFDB}" destId="{0401E19E-21C4-4DFF-9892-3424DAEAF200}" srcOrd="6" destOrd="0" presId="urn:microsoft.com/office/officeart/2008/layout/LinedList"/>
    <dgm:cxn modelId="{CDAA4F34-5ABE-4D69-A62F-D1CD78BCE368}" type="presParOf" srcId="{429C1D9C-9014-4FBA-A689-03A89537DFDB}" destId="{66CBFAD8-61CE-4734-8324-80DEF22CEC89}" srcOrd="7" destOrd="0" presId="urn:microsoft.com/office/officeart/2008/layout/LinedList"/>
    <dgm:cxn modelId="{BDC84E71-E901-4CAF-833E-4B46BCD87337}" type="presParOf" srcId="{66CBFAD8-61CE-4734-8324-80DEF22CEC89}" destId="{DC814C07-0A0C-4DE8-B353-1FA47F0B474E}" srcOrd="0" destOrd="0" presId="urn:microsoft.com/office/officeart/2008/layout/LinedList"/>
    <dgm:cxn modelId="{71100C62-EE7E-4722-A9D4-4A2C66FCD759}" type="presParOf" srcId="{66CBFAD8-61CE-4734-8324-80DEF22CEC89}" destId="{7E794F4C-41BB-461B-80EC-F439E8C0876A}" srcOrd="1" destOrd="0" presId="urn:microsoft.com/office/officeart/2008/layout/LinedList"/>
    <dgm:cxn modelId="{CF6807AA-4D6A-46F5-8AA9-3BA1573ACA3F}" type="presParOf" srcId="{429C1D9C-9014-4FBA-A689-03A89537DFDB}" destId="{BE62B79C-A9C0-4A33-8727-1820FC6A637A}" srcOrd="8" destOrd="0" presId="urn:microsoft.com/office/officeart/2008/layout/LinedList"/>
    <dgm:cxn modelId="{491733FE-AF14-4EC7-9286-66AF93109DFD}" type="presParOf" srcId="{429C1D9C-9014-4FBA-A689-03A89537DFDB}" destId="{2466E614-0B0C-457D-97C3-B1FEFB8F2B0E}" srcOrd="9" destOrd="0" presId="urn:microsoft.com/office/officeart/2008/layout/LinedList"/>
    <dgm:cxn modelId="{C834DA7E-A8D7-4062-A1AD-82CCFFFC463B}" type="presParOf" srcId="{2466E614-0B0C-457D-97C3-B1FEFB8F2B0E}" destId="{E10418F3-6411-4B39-A1DA-7FAB2924B8DB}" srcOrd="0" destOrd="0" presId="urn:microsoft.com/office/officeart/2008/layout/LinedList"/>
    <dgm:cxn modelId="{217C5B2C-1906-4331-90EE-7FBA388DB9B2}" type="presParOf" srcId="{2466E614-0B0C-457D-97C3-B1FEFB8F2B0E}" destId="{3B052FAB-1A56-4BEE-8E44-3D01E3B4AFBC}" srcOrd="1" destOrd="0" presId="urn:microsoft.com/office/officeart/2008/layout/LinedList"/>
    <dgm:cxn modelId="{4FE6DF1B-22AD-48D2-8B2A-34513B2291C5}" type="presParOf" srcId="{429C1D9C-9014-4FBA-A689-03A89537DFDB}" destId="{4EF5B2B1-4216-4439-921D-CB8A24C4A639}" srcOrd="10" destOrd="0" presId="urn:microsoft.com/office/officeart/2008/layout/LinedList"/>
    <dgm:cxn modelId="{C056EFA2-E6A9-4F67-B6AB-A3BA15AA18A0}" type="presParOf" srcId="{429C1D9C-9014-4FBA-A689-03A89537DFDB}" destId="{F7F0B626-4A64-483C-9808-9EFC038389DF}" srcOrd="11" destOrd="0" presId="urn:microsoft.com/office/officeart/2008/layout/LinedList"/>
    <dgm:cxn modelId="{C3AB3AE1-4152-40BC-801D-7646EA93C217}" type="presParOf" srcId="{F7F0B626-4A64-483C-9808-9EFC038389DF}" destId="{086F77B3-F39D-429F-8DB1-689FB24FA42C}" srcOrd="0" destOrd="0" presId="urn:microsoft.com/office/officeart/2008/layout/LinedList"/>
    <dgm:cxn modelId="{EA7DF671-7110-4F0A-B74A-387312BB9DC2}" type="presParOf" srcId="{F7F0B626-4A64-483C-9808-9EFC038389DF}" destId="{82540B6A-7F5F-422F-896B-7531B78B091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92808-F68C-42B9-AAA3-0C6ABD97B9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5A81597-D73B-4712-8AB6-60F93A685D77}">
      <dgm:prSet custT="1"/>
      <dgm:spPr/>
      <dgm:t>
        <a:bodyPr/>
        <a:lstStyle/>
        <a:p>
          <a:r>
            <a:rPr kumimoji="1" lang="ja-JP" sz="2400" b="0" i="0" dirty="0"/>
            <a:t>✓　</a:t>
          </a:r>
          <a:r>
            <a:rPr kumimoji="1" lang="ja-JP" altLang="en-US" sz="2400" b="0" i="0" dirty="0"/>
            <a:t>海洋汚染及び海上災害の防止に関する法律</a:t>
          </a:r>
        </a:p>
        <a:p>
          <a:endParaRPr lang="en-US" sz="2400" dirty="0"/>
        </a:p>
      </dgm:t>
    </dgm:pt>
    <dgm:pt modelId="{ED903B9A-E57B-46AF-BCFC-6E98AA18ABE6}" type="parTrans" cxnId="{99F27F12-9CDC-415D-9C2F-BD2979EF8E28}">
      <dgm:prSet/>
      <dgm:spPr/>
      <dgm:t>
        <a:bodyPr/>
        <a:lstStyle/>
        <a:p>
          <a:endParaRPr lang="en-US" sz="2400"/>
        </a:p>
      </dgm:t>
    </dgm:pt>
    <dgm:pt modelId="{CAF539FB-4ED9-4475-9D4F-91B598F71128}" type="sibTrans" cxnId="{99F27F12-9CDC-415D-9C2F-BD2979EF8E28}">
      <dgm:prSet/>
      <dgm:spPr/>
      <dgm:t>
        <a:bodyPr/>
        <a:lstStyle/>
        <a:p>
          <a:endParaRPr lang="en-US" sz="2400"/>
        </a:p>
      </dgm:t>
    </dgm:pt>
    <dgm:pt modelId="{0524AD83-18CD-4D88-B4F9-C085E5133115}">
      <dgm:prSet custT="1"/>
      <dgm:spPr/>
      <dgm:t>
        <a:bodyPr/>
        <a:lstStyle/>
        <a:p>
          <a:r>
            <a:rPr kumimoji="1" lang="ja-JP" sz="2400" b="0" i="0" dirty="0"/>
            <a:t>✓　</a:t>
          </a:r>
          <a:r>
            <a:rPr kumimoji="1" lang="ja-JP" altLang="en-US" sz="2400" b="0" i="0" dirty="0"/>
            <a:t>船舶職員及び小型船舶操縦者法</a:t>
          </a:r>
        </a:p>
        <a:p>
          <a:endParaRPr lang="en-US" sz="2400" dirty="0"/>
        </a:p>
      </dgm:t>
    </dgm:pt>
    <dgm:pt modelId="{A6E86C08-D275-4D04-80EF-9F4482B9FFEA}" type="parTrans" cxnId="{C5B2278E-5FED-42DC-9903-FB8778E8A793}">
      <dgm:prSet/>
      <dgm:spPr/>
      <dgm:t>
        <a:bodyPr/>
        <a:lstStyle/>
        <a:p>
          <a:endParaRPr lang="en-US" sz="2400"/>
        </a:p>
      </dgm:t>
    </dgm:pt>
    <dgm:pt modelId="{570D62B0-4345-46F6-B3A7-D2D1F341E0D1}" type="sibTrans" cxnId="{C5B2278E-5FED-42DC-9903-FB8778E8A793}">
      <dgm:prSet/>
      <dgm:spPr/>
      <dgm:t>
        <a:bodyPr/>
        <a:lstStyle/>
        <a:p>
          <a:endParaRPr lang="en-US" sz="2400"/>
        </a:p>
      </dgm:t>
    </dgm:pt>
    <dgm:pt modelId="{0CD6DCB3-80A6-414F-93E2-9C113F3D06CD}">
      <dgm:prSet custT="1"/>
      <dgm:spPr/>
      <dgm:t>
        <a:bodyPr/>
        <a:lstStyle/>
        <a:p>
          <a:r>
            <a:rPr kumimoji="1" lang="ja-JP" sz="2400" b="0" i="0" dirty="0"/>
            <a:t>✓　</a:t>
          </a:r>
          <a:r>
            <a:rPr kumimoji="1" lang="ja-JP" altLang="en-US" sz="2400" b="0" i="0" dirty="0"/>
            <a:t>船員法</a:t>
          </a:r>
        </a:p>
        <a:p>
          <a:endParaRPr lang="en-US" sz="2400" dirty="0"/>
        </a:p>
      </dgm:t>
    </dgm:pt>
    <dgm:pt modelId="{09AC504A-D79B-4C21-8A54-C8D8E39A7219}" type="parTrans" cxnId="{ABCF670F-773F-4392-8D9F-BC8B8E409EAA}">
      <dgm:prSet/>
      <dgm:spPr/>
      <dgm:t>
        <a:bodyPr/>
        <a:lstStyle/>
        <a:p>
          <a:endParaRPr lang="en-US" sz="2400"/>
        </a:p>
      </dgm:t>
    </dgm:pt>
    <dgm:pt modelId="{FAF1378F-6661-4387-BD8E-AA9A7AEBDCF6}" type="sibTrans" cxnId="{ABCF670F-773F-4392-8D9F-BC8B8E409EAA}">
      <dgm:prSet/>
      <dgm:spPr/>
      <dgm:t>
        <a:bodyPr/>
        <a:lstStyle/>
        <a:p>
          <a:endParaRPr lang="en-US" sz="2400"/>
        </a:p>
      </dgm:t>
    </dgm:pt>
    <dgm:pt modelId="{BB47C277-ABAC-449B-85B0-444ADA138120}">
      <dgm:prSet custT="1"/>
      <dgm:spPr/>
      <dgm:t>
        <a:bodyPr/>
        <a:lstStyle/>
        <a:p>
          <a:r>
            <a:rPr kumimoji="1" lang="ja-JP" sz="2400" b="0" i="0" dirty="0"/>
            <a:t>✓　</a:t>
          </a:r>
          <a:r>
            <a:rPr kumimoji="1" lang="ja-JP" altLang="en-US" sz="2400" b="0" i="0" dirty="0"/>
            <a:t>船舶安全法</a:t>
          </a:r>
        </a:p>
        <a:p>
          <a:endParaRPr lang="en-US" sz="2400" dirty="0"/>
        </a:p>
      </dgm:t>
    </dgm:pt>
    <dgm:pt modelId="{1BFFFB3F-499F-4D35-A235-F68F394383ED}" type="parTrans" cxnId="{0FAF3C2E-33CC-4EB0-8376-0EC5AD868457}">
      <dgm:prSet/>
      <dgm:spPr/>
      <dgm:t>
        <a:bodyPr/>
        <a:lstStyle/>
        <a:p>
          <a:endParaRPr lang="en-US" sz="2400"/>
        </a:p>
      </dgm:t>
    </dgm:pt>
    <dgm:pt modelId="{604C859B-E855-4313-82DC-7CFC207B0DC1}" type="sibTrans" cxnId="{0FAF3C2E-33CC-4EB0-8376-0EC5AD868457}">
      <dgm:prSet/>
      <dgm:spPr/>
      <dgm:t>
        <a:bodyPr/>
        <a:lstStyle/>
        <a:p>
          <a:endParaRPr lang="en-US" sz="2400"/>
        </a:p>
      </dgm:t>
    </dgm:pt>
    <dgm:pt modelId="{2B3055CC-54C3-40F9-AEDE-CACABBFC7A1E}" type="pres">
      <dgm:prSet presAssocID="{48692808-F68C-42B9-AAA3-0C6ABD97B9AB}" presName="vert0" presStyleCnt="0">
        <dgm:presLayoutVars>
          <dgm:dir/>
          <dgm:animOne val="branch"/>
          <dgm:animLvl val="lvl"/>
        </dgm:presLayoutVars>
      </dgm:prSet>
      <dgm:spPr/>
    </dgm:pt>
    <dgm:pt modelId="{DF725385-98CB-4E0C-9BAE-90A0C7BA1E65}" type="pres">
      <dgm:prSet presAssocID="{E5A81597-D73B-4712-8AB6-60F93A685D77}" presName="thickLine" presStyleLbl="alignNode1" presStyleIdx="0" presStyleCnt="4"/>
      <dgm:spPr/>
    </dgm:pt>
    <dgm:pt modelId="{4DC4FD0C-D32E-4531-80FF-7B93B8BE3DC5}" type="pres">
      <dgm:prSet presAssocID="{E5A81597-D73B-4712-8AB6-60F93A685D77}" presName="horz1" presStyleCnt="0"/>
      <dgm:spPr/>
    </dgm:pt>
    <dgm:pt modelId="{7964989C-D639-4706-BB6E-790442A3CC8C}" type="pres">
      <dgm:prSet presAssocID="{E5A81597-D73B-4712-8AB6-60F93A685D77}" presName="tx1" presStyleLbl="revTx" presStyleIdx="0" presStyleCnt="4"/>
      <dgm:spPr/>
    </dgm:pt>
    <dgm:pt modelId="{7D1CB4FC-08E5-4169-AA60-0C46B0194ADD}" type="pres">
      <dgm:prSet presAssocID="{E5A81597-D73B-4712-8AB6-60F93A685D77}" presName="vert1" presStyleCnt="0"/>
      <dgm:spPr/>
    </dgm:pt>
    <dgm:pt modelId="{C800270C-2FF0-41F3-A41E-BFF2B041E51F}" type="pres">
      <dgm:prSet presAssocID="{0524AD83-18CD-4D88-B4F9-C085E5133115}" presName="thickLine" presStyleLbl="alignNode1" presStyleIdx="1" presStyleCnt="4"/>
      <dgm:spPr/>
    </dgm:pt>
    <dgm:pt modelId="{FF89C46B-8C07-45D9-B86C-D79A6C6A063A}" type="pres">
      <dgm:prSet presAssocID="{0524AD83-18CD-4D88-B4F9-C085E5133115}" presName="horz1" presStyleCnt="0"/>
      <dgm:spPr/>
    </dgm:pt>
    <dgm:pt modelId="{5EF01105-9AE1-4A10-AD85-E9D885850E5F}" type="pres">
      <dgm:prSet presAssocID="{0524AD83-18CD-4D88-B4F9-C085E5133115}" presName="tx1" presStyleLbl="revTx" presStyleIdx="1" presStyleCnt="4"/>
      <dgm:spPr/>
    </dgm:pt>
    <dgm:pt modelId="{3AFA56F6-E4BF-43FA-8D75-6770EEA0A0ED}" type="pres">
      <dgm:prSet presAssocID="{0524AD83-18CD-4D88-B4F9-C085E5133115}" presName="vert1" presStyleCnt="0"/>
      <dgm:spPr/>
    </dgm:pt>
    <dgm:pt modelId="{2E8FC90C-458E-4E6D-A617-43A6E7577181}" type="pres">
      <dgm:prSet presAssocID="{0CD6DCB3-80A6-414F-93E2-9C113F3D06CD}" presName="thickLine" presStyleLbl="alignNode1" presStyleIdx="2" presStyleCnt="4"/>
      <dgm:spPr/>
    </dgm:pt>
    <dgm:pt modelId="{77D70339-1078-4479-AE9B-F724D433903C}" type="pres">
      <dgm:prSet presAssocID="{0CD6DCB3-80A6-414F-93E2-9C113F3D06CD}" presName="horz1" presStyleCnt="0"/>
      <dgm:spPr/>
    </dgm:pt>
    <dgm:pt modelId="{EE8DD582-CFF7-4DA0-9A7C-B9BDAA3125B7}" type="pres">
      <dgm:prSet presAssocID="{0CD6DCB3-80A6-414F-93E2-9C113F3D06CD}" presName="tx1" presStyleLbl="revTx" presStyleIdx="2" presStyleCnt="4"/>
      <dgm:spPr/>
    </dgm:pt>
    <dgm:pt modelId="{8303E48A-0C59-41FE-B0AE-B8E31328549E}" type="pres">
      <dgm:prSet presAssocID="{0CD6DCB3-80A6-414F-93E2-9C113F3D06CD}" presName="vert1" presStyleCnt="0"/>
      <dgm:spPr/>
    </dgm:pt>
    <dgm:pt modelId="{FFDBAEDF-9221-4791-B739-2DD43BD71732}" type="pres">
      <dgm:prSet presAssocID="{BB47C277-ABAC-449B-85B0-444ADA138120}" presName="thickLine" presStyleLbl="alignNode1" presStyleIdx="3" presStyleCnt="4"/>
      <dgm:spPr/>
    </dgm:pt>
    <dgm:pt modelId="{3D63594B-A62D-4440-A68C-4B0762BC174A}" type="pres">
      <dgm:prSet presAssocID="{BB47C277-ABAC-449B-85B0-444ADA138120}" presName="horz1" presStyleCnt="0"/>
      <dgm:spPr/>
    </dgm:pt>
    <dgm:pt modelId="{79C96596-6244-4BCE-AE45-9BC7733175B5}" type="pres">
      <dgm:prSet presAssocID="{BB47C277-ABAC-449B-85B0-444ADA138120}" presName="tx1" presStyleLbl="revTx" presStyleIdx="3" presStyleCnt="4"/>
      <dgm:spPr/>
    </dgm:pt>
    <dgm:pt modelId="{A8DF681C-946C-4B5F-B518-F26624081B6B}" type="pres">
      <dgm:prSet presAssocID="{BB47C277-ABAC-449B-85B0-444ADA138120}" presName="vert1" presStyleCnt="0"/>
      <dgm:spPr/>
    </dgm:pt>
  </dgm:ptLst>
  <dgm:cxnLst>
    <dgm:cxn modelId="{8F39E108-2F4C-4414-9ACE-1489D9B1C20A}" type="presOf" srcId="{E5A81597-D73B-4712-8AB6-60F93A685D77}" destId="{7964989C-D639-4706-BB6E-790442A3CC8C}" srcOrd="0" destOrd="0" presId="urn:microsoft.com/office/officeart/2008/layout/LinedList"/>
    <dgm:cxn modelId="{ABCF670F-773F-4392-8D9F-BC8B8E409EAA}" srcId="{48692808-F68C-42B9-AAA3-0C6ABD97B9AB}" destId="{0CD6DCB3-80A6-414F-93E2-9C113F3D06CD}" srcOrd="2" destOrd="0" parTransId="{09AC504A-D79B-4C21-8A54-C8D8E39A7219}" sibTransId="{FAF1378F-6661-4387-BD8E-AA9A7AEBDCF6}"/>
    <dgm:cxn modelId="{99F27F12-9CDC-415D-9C2F-BD2979EF8E28}" srcId="{48692808-F68C-42B9-AAA3-0C6ABD97B9AB}" destId="{E5A81597-D73B-4712-8AB6-60F93A685D77}" srcOrd="0" destOrd="0" parTransId="{ED903B9A-E57B-46AF-BCFC-6E98AA18ABE6}" sibTransId="{CAF539FB-4ED9-4475-9D4F-91B598F71128}"/>
    <dgm:cxn modelId="{0FAF3C2E-33CC-4EB0-8376-0EC5AD868457}" srcId="{48692808-F68C-42B9-AAA3-0C6ABD97B9AB}" destId="{BB47C277-ABAC-449B-85B0-444ADA138120}" srcOrd="3" destOrd="0" parTransId="{1BFFFB3F-499F-4D35-A235-F68F394383ED}" sibTransId="{604C859B-E855-4313-82DC-7CFC207B0DC1}"/>
    <dgm:cxn modelId="{158C5D46-C00D-4EF8-A327-0EA6F08C7C66}" type="presOf" srcId="{BB47C277-ABAC-449B-85B0-444ADA138120}" destId="{79C96596-6244-4BCE-AE45-9BC7733175B5}" srcOrd="0" destOrd="0" presId="urn:microsoft.com/office/officeart/2008/layout/LinedList"/>
    <dgm:cxn modelId="{BFB46E81-9872-41BD-B150-E44A878C74F2}" type="presOf" srcId="{48692808-F68C-42B9-AAA3-0C6ABD97B9AB}" destId="{2B3055CC-54C3-40F9-AEDE-CACABBFC7A1E}" srcOrd="0" destOrd="0" presId="urn:microsoft.com/office/officeart/2008/layout/LinedList"/>
    <dgm:cxn modelId="{C5B2278E-5FED-42DC-9903-FB8778E8A793}" srcId="{48692808-F68C-42B9-AAA3-0C6ABD97B9AB}" destId="{0524AD83-18CD-4D88-B4F9-C085E5133115}" srcOrd="1" destOrd="0" parTransId="{A6E86C08-D275-4D04-80EF-9F4482B9FFEA}" sibTransId="{570D62B0-4345-46F6-B3A7-D2D1F341E0D1}"/>
    <dgm:cxn modelId="{E57B8F95-3B82-46DD-9DBF-090261E00192}" type="presOf" srcId="{0524AD83-18CD-4D88-B4F9-C085E5133115}" destId="{5EF01105-9AE1-4A10-AD85-E9D885850E5F}" srcOrd="0" destOrd="0" presId="urn:microsoft.com/office/officeart/2008/layout/LinedList"/>
    <dgm:cxn modelId="{E6EF52EC-B811-4A83-BC7D-FFBF2DBE5114}" type="presOf" srcId="{0CD6DCB3-80A6-414F-93E2-9C113F3D06CD}" destId="{EE8DD582-CFF7-4DA0-9A7C-B9BDAA3125B7}" srcOrd="0" destOrd="0" presId="urn:microsoft.com/office/officeart/2008/layout/LinedList"/>
    <dgm:cxn modelId="{D583C173-0E63-4BF9-B132-6D76970A4DB5}" type="presParOf" srcId="{2B3055CC-54C3-40F9-AEDE-CACABBFC7A1E}" destId="{DF725385-98CB-4E0C-9BAE-90A0C7BA1E65}" srcOrd="0" destOrd="0" presId="urn:microsoft.com/office/officeart/2008/layout/LinedList"/>
    <dgm:cxn modelId="{91E2B4F4-D618-499A-87DB-8FC6D3C78AEE}" type="presParOf" srcId="{2B3055CC-54C3-40F9-AEDE-CACABBFC7A1E}" destId="{4DC4FD0C-D32E-4531-80FF-7B93B8BE3DC5}" srcOrd="1" destOrd="0" presId="urn:microsoft.com/office/officeart/2008/layout/LinedList"/>
    <dgm:cxn modelId="{FF7E2201-F933-4F8C-9706-DCF720208474}" type="presParOf" srcId="{4DC4FD0C-D32E-4531-80FF-7B93B8BE3DC5}" destId="{7964989C-D639-4706-BB6E-790442A3CC8C}" srcOrd="0" destOrd="0" presId="urn:microsoft.com/office/officeart/2008/layout/LinedList"/>
    <dgm:cxn modelId="{492017DE-0F40-490A-B146-22D249211887}" type="presParOf" srcId="{4DC4FD0C-D32E-4531-80FF-7B93B8BE3DC5}" destId="{7D1CB4FC-08E5-4169-AA60-0C46B0194ADD}" srcOrd="1" destOrd="0" presId="urn:microsoft.com/office/officeart/2008/layout/LinedList"/>
    <dgm:cxn modelId="{005E51F8-7C2C-4344-BB60-B8E28E8B0AA6}" type="presParOf" srcId="{2B3055CC-54C3-40F9-AEDE-CACABBFC7A1E}" destId="{C800270C-2FF0-41F3-A41E-BFF2B041E51F}" srcOrd="2" destOrd="0" presId="urn:microsoft.com/office/officeart/2008/layout/LinedList"/>
    <dgm:cxn modelId="{8299506B-8D63-4FB8-BBB2-04117A7621DE}" type="presParOf" srcId="{2B3055CC-54C3-40F9-AEDE-CACABBFC7A1E}" destId="{FF89C46B-8C07-45D9-B86C-D79A6C6A063A}" srcOrd="3" destOrd="0" presId="urn:microsoft.com/office/officeart/2008/layout/LinedList"/>
    <dgm:cxn modelId="{E92448D1-00A6-4E84-97A6-1A0DD788CFE2}" type="presParOf" srcId="{FF89C46B-8C07-45D9-B86C-D79A6C6A063A}" destId="{5EF01105-9AE1-4A10-AD85-E9D885850E5F}" srcOrd="0" destOrd="0" presId="urn:microsoft.com/office/officeart/2008/layout/LinedList"/>
    <dgm:cxn modelId="{BEDFE096-1750-44A6-B4D5-B40B87496BCD}" type="presParOf" srcId="{FF89C46B-8C07-45D9-B86C-D79A6C6A063A}" destId="{3AFA56F6-E4BF-43FA-8D75-6770EEA0A0ED}" srcOrd="1" destOrd="0" presId="urn:microsoft.com/office/officeart/2008/layout/LinedList"/>
    <dgm:cxn modelId="{709318C9-6215-4429-BD54-1584A9B4C178}" type="presParOf" srcId="{2B3055CC-54C3-40F9-AEDE-CACABBFC7A1E}" destId="{2E8FC90C-458E-4E6D-A617-43A6E7577181}" srcOrd="4" destOrd="0" presId="urn:microsoft.com/office/officeart/2008/layout/LinedList"/>
    <dgm:cxn modelId="{EF68E196-8E9F-44CD-94C6-79D427C201DC}" type="presParOf" srcId="{2B3055CC-54C3-40F9-AEDE-CACABBFC7A1E}" destId="{77D70339-1078-4479-AE9B-F724D433903C}" srcOrd="5" destOrd="0" presId="urn:microsoft.com/office/officeart/2008/layout/LinedList"/>
    <dgm:cxn modelId="{12737D07-8A21-4D2C-BFAC-1A837FB8F73C}" type="presParOf" srcId="{77D70339-1078-4479-AE9B-F724D433903C}" destId="{EE8DD582-CFF7-4DA0-9A7C-B9BDAA3125B7}" srcOrd="0" destOrd="0" presId="urn:microsoft.com/office/officeart/2008/layout/LinedList"/>
    <dgm:cxn modelId="{26D7DB83-90CE-4BF6-960F-2C43BB59011C}" type="presParOf" srcId="{77D70339-1078-4479-AE9B-F724D433903C}" destId="{8303E48A-0C59-41FE-B0AE-B8E31328549E}" srcOrd="1" destOrd="0" presId="urn:microsoft.com/office/officeart/2008/layout/LinedList"/>
    <dgm:cxn modelId="{661DECB1-D152-46ED-9FD0-72F262D5E8D5}" type="presParOf" srcId="{2B3055CC-54C3-40F9-AEDE-CACABBFC7A1E}" destId="{FFDBAEDF-9221-4791-B739-2DD43BD71732}" srcOrd="6" destOrd="0" presId="urn:microsoft.com/office/officeart/2008/layout/LinedList"/>
    <dgm:cxn modelId="{3C5370B2-5C45-4061-A09A-C8B0D96721A2}" type="presParOf" srcId="{2B3055CC-54C3-40F9-AEDE-CACABBFC7A1E}" destId="{3D63594B-A62D-4440-A68C-4B0762BC174A}" srcOrd="7" destOrd="0" presId="urn:microsoft.com/office/officeart/2008/layout/LinedList"/>
    <dgm:cxn modelId="{6433E4A9-EA74-4DEA-A129-8BF2B225248E}" type="presParOf" srcId="{3D63594B-A62D-4440-A68C-4B0762BC174A}" destId="{79C96596-6244-4BCE-AE45-9BC7733175B5}" srcOrd="0" destOrd="0" presId="urn:microsoft.com/office/officeart/2008/layout/LinedList"/>
    <dgm:cxn modelId="{3B447950-8134-41AD-B257-57246AA7F45A}" type="presParOf" srcId="{3D63594B-A62D-4440-A68C-4B0762BC174A}" destId="{A8DF681C-946C-4B5F-B518-F26624081B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0851A-EF6B-4EA3-BE02-896F6EFA6AE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281C60D-F3F8-4667-A28A-CF45A579AC94}">
      <dgm:prSet custT="1"/>
      <dgm:spPr/>
      <dgm:t>
        <a:bodyPr/>
        <a:lstStyle/>
        <a:p>
          <a:r>
            <a:rPr kumimoji="1" lang="en-US" sz="1600" b="0" i="0" dirty="0">
              <a:latin typeface="+mn-ea"/>
              <a:ea typeface="+mn-ea"/>
            </a:rPr>
            <a:t>✓</a:t>
          </a:r>
          <a:r>
            <a:rPr kumimoji="1" lang="ja-JP" sz="1600" b="0" i="0" dirty="0">
              <a:latin typeface="+mn-ea"/>
              <a:ea typeface="+mn-ea"/>
            </a:rPr>
            <a:t>　</a:t>
          </a:r>
          <a:r>
            <a:rPr kumimoji="1" lang="ja-JP" altLang="en-US" sz="1600" b="0" i="0" dirty="0">
              <a:latin typeface="+mn-ea"/>
              <a:ea typeface="+mn-ea"/>
            </a:rPr>
            <a:t>水産基本法</a:t>
          </a:r>
        </a:p>
        <a:p>
          <a:endParaRPr lang="en-US" sz="1600" dirty="0">
            <a:latin typeface="+mn-ea"/>
            <a:ea typeface="+mn-ea"/>
          </a:endParaRPr>
        </a:p>
      </dgm:t>
    </dgm:pt>
    <dgm:pt modelId="{7C334586-EFB5-479E-BDB4-A8B24CA31935}" type="parTrans" cxnId="{4130340C-0601-4F65-99B5-F5E9BF783FD3}">
      <dgm:prSet/>
      <dgm:spPr/>
      <dgm:t>
        <a:bodyPr/>
        <a:lstStyle/>
        <a:p>
          <a:endParaRPr lang="en-US" sz="1600">
            <a:latin typeface="+mn-ea"/>
            <a:ea typeface="+mn-ea"/>
          </a:endParaRPr>
        </a:p>
      </dgm:t>
    </dgm:pt>
    <dgm:pt modelId="{E8EC1556-4790-4ADE-895F-41CDD58F7A37}" type="sibTrans" cxnId="{4130340C-0601-4F65-99B5-F5E9BF783FD3}">
      <dgm:prSet/>
      <dgm:spPr/>
      <dgm:t>
        <a:bodyPr/>
        <a:lstStyle/>
        <a:p>
          <a:endParaRPr lang="en-US" sz="1600">
            <a:latin typeface="+mn-ea"/>
            <a:ea typeface="+mn-ea"/>
          </a:endParaRPr>
        </a:p>
      </dgm:t>
    </dgm:pt>
    <dgm:pt modelId="{A0FFC3DE-365C-4FC3-9646-9474804AE71F}">
      <dgm:prSet custT="1"/>
      <dgm:spPr/>
      <dgm:t>
        <a:bodyPr/>
        <a:lstStyle/>
        <a:p>
          <a:r>
            <a:rPr kumimoji="1" lang="en-US" sz="1600" b="0" i="0" dirty="0">
              <a:latin typeface="+mn-ea"/>
              <a:ea typeface="+mn-ea"/>
            </a:rPr>
            <a:t>✓</a:t>
          </a:r>
          <a:r>
            <a:rPr kumimoji="1" lang="ja-JP" altLang="en-US" sz="1600" b="0" i="0" dirty="0">
              <a:latin typeface="+mn-ea"/>
              <a:ea typeface="+mn-ea"/>
            </a:rPr>
            <a:t>　漁業法</a:t>
          </a:r>
        </a:p>
        <a:p>
          <a:endParaRPr lang="en-US" sz="1600" dirty="0">
            <a:latin typeface="+mn-ea"/>
            <a:ea typeface="+mn-ea"/>
          </a:endParaRPr>
        </a:p>
      </dgm:t>
    </dgm:pt>
    <dgm:pt modelId="{D720B571-D881-4268-98A5-7A38523A5294}" type="parTrans" cxnId="{C62901FA-9939-4C6A-BAFD-0456393C43A2}">
      <dgm:prSet/>
      <dgm:spPr/>
      <dgm:t>
        <a:bodyPr/>
        <a:lstStyle/>
        <a:p>
          <a:endParaRPr lang="en-US" sz="1600">
            <a:latin typeface="+mn-ea"/>
            <a:ea typeface="+mn-ea"/>
          </a:endParaRPr>
        </a:p>
      </dgm:t>
    </dgm:pt>
    <dgm:pt modelId="{AEEC2994-D131-48F8-8808-F8EA811B0B20}" type="sibTrans" cxnId="{C62901FA-9939-4C6A-BAFD-0456393C43A2}">
      <dgm:prSet/>
      <dgm:spPr/>
      <dgm:t>
        <a:bodyPr/>
        <a:lstStyle/>
        <a:p>
          <a:endParaRPr lang="en-US" sz="1600">
            <a:latin typeface="+mn-ea"/>
            <a:ea typeface="+mn-ea"/>
          </a:endParaRPr>
        </a:p>
      </dgm:t>
    </dgm:pt>
    <dgm:pt modelId="{A012B164-7107-4915-A626-656E080B0D90}">
      <dgm:prSet custT="1"/>
      <dgm:spPr/>
      <dgm:t>
        <a:bodyPr/>
        <a:lstStyle/>
        <a:p>
          <a:r>
            <a:rPr lang="ja-JP" altLang="en-US" sz="1600" dirty="0">
              <a:latin typeface="+mn-ea"/>
              <a:ea typeface="+mn-ea"/>
            </a:rPr>
            <a:t>✓　水産資源保護法</a:t>
          </a:r>
          <a:endParaRPr lang="en-US" sz="1600" dirty="0">
            <a:latin typeface="+mn-ea"/>
            <a:ea typeface="+mn-ea"/>
          </a:endParaRPr>
        </a:p>
      </dgm:t>
    </dgm:pt>
    <dgm:pt modelId="{516ACEB1-0210-4598-BE86-74D8DF47781F}" type="parTrans" cxnId="{632B2F05-F378-4722-B688-87C70D0EAA63}">
      <dgm:prSet/>
      <dgm:spPr/>
      <dgm:t>
        <a:bodyPr/>
        <a:lstStyle/>
        <a:p>
          <a:endParaRPr lang="en-US" sz="1600">
            <a:latin typeface="+mn-ea"/>
            <a:ea typeface="+mn-ea"/>
          </a:endParaRPr>
        </a:p>
      </dgm:t>
    </dgm:pt>
    <dgm:pt modelId="{4DCDB5FB-AA58-476A-98A0-71124286CC21}" type="sibTrans" cxnId="{632B2F05-F378-4722-B688-87C70D0EAA63}">
      <dgm:prSet/>
      <dgm:spPr/>
      <dgm:t>
        <a:bodyPr/>
        <a:lstStyle/>
        <a:p>
          <a:endParaRPr lang="en-US" sz="1600">
            <a:latin typeface="+mn-ea"/>
            <a:ea typeface="+mn-ea"/>
          </a:endParaRPr>
        </a:p>
      </dgm:t>
    </dgm:pt>
    <dgm:pt modelId="{B8B08A48-A221-4794-BCB7-01DBCFF62C53}">
      <dgm:prSet custT="1"/>
      <dgm:spPr/>
      <dgm:t>
        <a:bodyPr/>
        <a:lstStyle/>
        <a:p>
          <a:r>
            <a:rPr kumimoji="1" lang="en-US" sz="1600" b="0" i="0" dirty="0">
              <a:latin typeface="+mn-ea"/>
              <a:ea typeface="+mn-ea"/>
            </a:rPr>
            <a:t>✓</a:t>
          </a:r>
          <a:r>
            <a:rPr kumimoji="1" lang="ja-JP" altLang="en-US" sz="1600" b="0" i="0" dirty="0">
              <a:latin typeface="+mn-ea"/>
              <a:ea typeface="+mn-ea"/>
            </a:rPr>
            <a:t>　</a:t>
          </a:r>
          <a:r>
            <a:rPr kumimoji="1" lang="ja-JP" altLang="ja-JP" sz="1600" b="0" i="0" dirty="0">
              <a:latin typeface="+mn-ea"/>
              <a:ea typeface="+mn-ea"/>
            </a:rPr>
            <a:t>まぐろ資源の保存及び管理の強化に関する</a:t>
          </a:r>
          <a:endParaRPr kumimoji="1" lang="en-US" altLang="ja-JP" sz="1600" b="0" i="0" dirty="0">
            <a:latin typeface="+mn-ea"/>
            <a:ea typeface="+mn-ea"/>
          </a:endParaRPr>
        </a:p>
        <a:p>
          <a:r>
            <a:rPr kumimoji="1" lang="ja-JP" altLang="en-US" sz="1600" b="0" i="0" dirty="0">
              <a:latin typeface="+mn-ea"/>
              <a:ea typeface="+mn-ea"/>
            </a:rPr>
            <a:t>　</a:t>
          </a:r>
          <a:r>
            <a:rPr kumimoji="1" lang="ja-JP" altLang="ja-JP" sz="1600" b="0" i="0" dirty="0">
              <a:latin typeface="+mn-ea"/>
              <a:ea typeface="+mn-ea"/>
            </a:rPr>
            <a:t>特別措置法</a:t>
          </a:r>
        </a:p>
      </dgm:t>
    </dgm:pt>
    <dgm:pt modelId="{D59668F2-37B9-40D2-BE0E-CD2F074BE660}" type="parTrans" cxnId="{E1AC9436-E5A7-4DC4-A322-5316D9990B75}">
      <dgm:prSet/>
      <dgm:spPr/>
      <dgm:t>
        <a:bodyPr/>
        <a:lstStyle/>
        <a:p>
          <a:endParaRPr lang="en-US" sz="1600">
            <a:latin typeface="+mn-ea"/>
            <a:ea typeface="+mn-ea"/>
          </a:endParaRPr>
        </a:p>
      </dgm:t>
    </dgm:pt>
    <dgm:pt modelId="{6FB7C300-D927-4A6D-9CA8-DB603F0F4454}" type="sibTrans" cxnId="{E1AC9436-E5A7-4DC4-A322-5316D9990B75}">
      <dgm:prSet/>
      <dgm:spPr/>
      <dgm:t>
        <a:bodyPr/>
        <a:lstStyle/>
        <a:p>
          <a:endParaRPr lang="en-US" sz="1600">
            <a:latin typeface="+mn-ea"/>
            <a:ea typeface="+mn-ea"/>
          </a:endParaRPr>
        </a:p>
      </dgm:t>
    </dgm:pt>
    <dgm:pt modelId="{9FFFF591-2F8E-4A4B-A5B9-9E9FA5AB4A87}">
      <dgm:prSet custT="1"/>
      <dgm:spPr/>
      <dgm:t>
        <a:bodyPr/>
        <a:lstStyle/>
        <a:p>
          <a:r>
            <a:rPr kumimoji="1" lang="en-US" sz="1600" b="0" i="0" dirty="0">
              <a:latin typeface="+mn-ea"/>
              <a:ea typeface="+mn-ea"/>
            </a:rPr>
            <a:t>✓</a:t>
          </a:r>
          <a:r>
            <a:rPr kumimoji="1" lang="ja-JP" sz="1600" b="0" i="0" dirty="0">
              <a:latin typeface="+mn-ea"/>
              <a:ea typeface="+mn-ea"/>
            </a:rPr>
            <a:t>　</a:t>
          </a:r>
          <a:r>
            <a:rPr kumimoji="1" lang="ja-JP" altLang="en-US" sz="1600" b="0" i="0" dirty="0">
              <a:latin typeface="+mn-ea"/>
              <a:ea typeface="+mn-ea"/>
            </a:rPr>
            <a:t>漁船法</a:t>
          </a:r>
        </a:p>
      </dgm:t>
    </dgm:pt>
    <dgm:pt modelId="{5E8D48F8-5A1A-4DCB-8B89-B176E0897BA5}" type="parTrans" cxnId="{B6A37807-A928-4B98-85B5-23B2B5647AC7}">
      <dgm:prSet/>
      <dgm:spPr/>
      <dgm:t>
        <a:bodyPr/>
        <a:lstStyle/>
        <a:p>
          <a:endParaRPr lang="en-US" sz="1600">
            <a:latin typeface="+mn-ea"/>
            <a:ea typeface="+mn-ea"/>
          </a:endParaRPr>
        </a:p>
      </dgm:t>
    </dgm:pt>
    <dgm:pt modelId="{8FA60AB6-D1AB-4149-8EF0-92E625FEF56C}" type="sibTrans" cxnId="{B6A37807-A928-4B98-85B5-23B2B5647AC7}">
      <dgm:prSet/>
      <dgm:spPr/>
      <dgm:t>
        <a:bodyPr/>
        <a:lstStyle/>
        <a:p>
          <a:endParaRPr lang="en-US" sz="1600">
            <a:latin typeface="+mn-ea"/>
            <a:ea typeface="+mn-ea"/>
          </a:endParaRPr>
        </a:p>
      </dgm:t>
    </dgm:pt>
    <dgm:pt modelId="{429C1D9C-9014-4FBA-A689-03A89537DFDB}" type="pres">
      <dgm:prSet presAssocID="{CE60851A-EF6B-4EA3-BE02-896F6EFA6AE7}" presName="vert0" presStyleCnt="0">
        <dgm:presLayoutVars>
          <dgm:dir/>
          <dgm:animOne val="branch"/>
          <dgm:animLvl val="lvl"/>
        </dgm:presLayoutVars>
      </dgm:prSet>
      <dgm:spPr/>
    </dgm:pt>
    <dgm:pt modelId="{FB3545F5-1047-42F3-885A-E5F957389D85}" type="pres">
      <dgm:prSet presAssocID="{D281C60D-F3F8-4667-A28A-CF45A579AC94}" presName="thickLine" presStyleLbl="alignNode1" presStyleIdx="0" presStyleCnt="5"/>
      <dgm:spPr/>
    </dgm:pt>
    <dgm:pt modelId="{5030AE12-9F2D-480C-BAB6-8B3CAD5E741C}" type="pres">
      <dgm:prSet presAssocID="{D281C60D-F3F8-4667-A28A-CF45A579AC94}" presName="horz1" presStyleCnt="0"/>
      <dgm:spPr/>
    </dgm:pt>
    <dgm:pt modelId="{79D09D53-32D6-4F5A-A09E-32CCB5E15BBE}" type="pres">
      <dgm:prSet presAssocID="{D281C60D-F3F8-4667-A28A-CF45A579AC94}" presName="tx1" presStyleLbl="revTx" presStyleIdx="0" presStyleCnt="5"/>
      <dgm:spPr/>
    </dgm:pt>
    <dgm:pt modelId="{51AA40B0-E398-4E6B-AE43-B709527AA2CC}" type="pres">
      <dgm:prSet presAssocID="{D281C60D-F3F8-4667-A28A-CF45A579AC94}" presName="vert1" presStyleCnt="0"/>
      <dgm:spPr/>
    </dgm:pt>
    <dgm:pt modelId="{58D9B9E7-C024-4F98-9018-EAA7C99F742B}" type="pres">
      <dgm:prSet presAssocID="{A0FFC3DE-365C-4FC3-9646-9474804AE71F}" presName="thickLine" presStyleLbl="alignNode1" presStyleIdx="1" presStyleCnt="5"/>
      <dgm:spPr/>
    </dgm:pt>
    <dgm:pt modelId="{DC022212-0386-4060-BC5D-91E8F6CE81C8}" type="pres">
      <dgm:prSet presAssocID="{A0FFC3DE-365C-4FC3-9646-9474804AE71F}" presName="horz1" presStyleCnt="0"/>
      <dgm:spPr/>
    </dgm:pt>
    <dgm:pt modelId="{A6D14BB3-002E-424F-94E4-5D09FDA81D61}" type="pres">
      <dgm:prSet presAssocID="{A0FFC3DE-365C-4FC3-9646-9474804AE71F}" presName="tx1" presStyleLbl="revTx" presStyleIdx="1" presStyleCnt="5"/>
      <dgm:spPr/>
    </dgm:pt>
    <dgm:pt modelId="{69652365-98F1-48E7-AB28-250494C6C54A}" type="pres">
      <dgm:prSet presAssocID="{A0FFC3DE-365C-4FC3-9646-9474804AE71F}" presName="vert1" presStyleCnt="0"/>
      <dgm:spPr/>
    </dgm:pt>
    <dgm:pt modelId="{70BD5C47-3E5C-479E-9D6D-E8382E4F9622}" type="pres">
      <dgm:prSet presAssocID="{A012B164-7107-4915-A626-656E080B0D90}" presName="thickLine" presStyleLbl="alignNode1" presStyleIdx="2" presStyleCnt="5"/>
      <dgm:spPr/>
    </dgm:pt>
    <dgm:pt modelId="{86EB0C0B-A437-453A-B9A3-1C1D80DE78D9}" type="pres">
      <dgm:prSet presAssocID="{A012B164-7107-4915-A626-656E080B0D90}" presName="horz1" presStyleCnt="0"/>
      <dgm:spPr/>
    </dgm:pt>
    <dgm:pt modelId="{21E9F6C6-30E2-4B5E-99AA-B6105DCE7803}" type="pres">
      <dgm:prSet presAssocID="{A012B164-7107-4915-A626-656E080B0D90}" presName="tx1" presStyleLbl="revTx" presStyleIdx="2" presStyleCnt="5"/>
      <dgm:spPr/>
    </dgm:pt>
    <dgm:pt modelId="{4AB6812C-5C63-49EB-B080-C3657A0B340F}" type="pres">
      <dgm:prSet presAssocID="{A012B164-7107-4915-A626-656E080B0D90}" presName="vert1" presStyleCnt="0"/>
      <dgm:spPr/>
    </dgm:pt>
    <dgm:pt modelId="{0401E19E-21C4-4DFF-9892-3424DAEAF200}" type="pres">
      <dgm:prSet presAssocID="{B8B08A48-A221-4794-BCB7-01DBCFF62C53}" presName="thickLine" presStyleLbl="alignNode1" presStyleIdx="3" presStyleCnt="5"/>
      <dgm:spPr/>
    </dgm:pt>
    <dgm:pt modelId="{66CBFAD8-61CE-4734-8324-80DEF22CEC89}" type="pres">
      <dgm:prSet presAssocID="{B8B08A48-A221-4794-BCB7-01DBCFF62C53}" presName="horz1" presStyleCnt="0"/>
      <dgm:spPr/>
    </dgm:pt>
    <dgm:pt modelId="{DC814C07-0A0C-4DE8-B353-1FA47F0B474E}" type="pres">
      <dgm:prSet presAssocID="{B8B08A48-A221-4794-BCB7-01DBCFF62C53}" presName="tx1" presStyleLbl="revTx" presStyleIdx="3" presStyleCnt="5"/>
      <dgm:spPr/>
    </dgm:pt>
    <dgm:pt modelId="{7E794F4C-41BB-461B-80EC-F439E8C0876A}" type="pres">
      <dgm:prSet presAssocID="{B8B08A48-A221-4794-BCB7-01DBCFF62C53}" presName="vert1" presStyleCnt="0"/>
      <dgm:spPr/>
    </dgm:pt>
    <dgm:pt modelId="{BE62B79C-A9C0-4A33-8727-1820FC6A637A}" type="pres">
      <dgm:prSet presAssocID="{9FFFF591-2F8E-4A4B-A5B9-9E9FA5AB4A87}" presName="thickLine" presStyleLbl="alignNode1" presStyleIdx="4" presStyleCnt="5"/>
      <dgm:spPr/>
    </dgm:pt>
    <dgm:pt modelId="{2466E614-0B0C-457D-97C3-B1FEFB8F2B0E}" type="pres">
      <dgm:prSet presAssocID="{9FFFF591-2F8E-4A4B-A5B9-9E9FA5AB4A87}" presName="horz1" presStyleCnt="0"/>
      <dgm:spPr/>
    </dgm:pt>
    <dgm:pt modelId="{E10418F3-6411-4B39-A1DA-7FAB2924B8DB}" type="pres">
      <dgm:prSet presAssocID="{9FFFF591-2F8E-4A4B-A5B9-9E9FA5AB4A87}" presName="tx1" presStyleLbl="revTx" presStyleIdx="4" presStyleCnt="5"/>
      <dgm:spPr/>
    </dgm:pt>
    <dgm:pt modelId="{3B052FAB-1A56-4BEE-8E44-3D01E3B4AFBC}" type="pres">
      <dgm:prSet presAssocID="{9FFFF591-2F8E-4A4B-A5B9-9E9FA5AB4A87}" presName="vert1" presStyleCnt="0"/>
      <dgm:spPr/>
    </dgm:pt>
  </dgm:ptLst>
  <dgm:cxnLst>
    <dgm:cxn modelId="{632B2F05-F378-4722-B688-87C70D0EAA63}" srcId="{CE60851A-EF6B-4EA3-BE02-896F6EFA6AE7}" destId="{A012B164-7107-4915-A626-656E080B0D90}" srcOrd="2" destOrd="0" parTransId="{516ACEB1-0210-4598-BE86-74D8DF47781F}" sibTransId="{4DCDB5FB-AA58-476A-98A0-71124286CC21}"/>
    <dgm:cxn modelId="{B6A37807-A928-4B98-85B5-23B2B5647AC7}" srcId="{CE60851A-EF6B-4EA3-BE02-896F6EFA6AE7}" destId="{9FFFF591-2F8E-4A4B-A5B9-9E9FA5AB4A87}" srcOrd="4" destOrd="0" parTransId="{5E8D48F8-5A1A-4DCB-8B89-B176E0897BA5}" sibTransId="{8FA60AB6-D1AB-4149-8EF0-92E625FEF56C}"/>
    <dgm:cxn modelId="{4130340C-0601-4F65-99B5-F5E9BF783FD3}" srcId="{CE60851A-EF6B-4EA3-BE02-896F6EFA6AE7}" destId="{D281C60D-F3F8-4667-A28A-CF45A579AC94}" srcOrd="0" destOrd="0" parTransId="{7C334586-EFB5-479E-BDB4-A8B24CA31935}" sibTransId="{E8EC1556-4790-4ADE-895F-41CDD58F7A37}"/>
    <dgm:cxn modelId="{EF73AF1F-6B23-478A-BC9C-938D4E1C8EE1}" type="presOf" srcId="{B8B08A48-A221-4794-BCB7-01DBCFF62C53}" destId="{DC814C07-0A0C-4DE8-B353-1FA47F0B474E}" srcOrd="0" destOrd="0" presId="urn:microsoft.com/office/officeart/2008/layout/LinedList"/>
    <dgm:cxn modelId="{E1AC9436-E5A7-4DC4-A322-5316D9990B75}" srcId="{CE60851A-EF6B-4EA3-BE02-896F6EFA6AE7}" destId="{B8B08A48-A221-4794-BCB7-01DBCFF62C53}" srcOrd="3" destOrd="0" parTransId="{D59668F2-37B9-40D2-BE0E-CD2F074BE660}" sibTransId="{6FB7C300-D927-4A6D-9CA8-DB603F0F4454}"/>
    <dgm:cxn modelId="{7ED96E68-1F19-46FC-9496-B0412D4A1772}" type="presOf" srcId="{A012B164-7107-4915-A626-656E080B0D90}" destId="{21E9F6C6-30E2-4B5E-99AA-B6105DCE7803}" srcOrd="0" destOrd="0" presId="urn:microsoft.com/office/officeart/2008/layout/LinedList"/>
    <dgm:cxn modelId="{B3A3FD9B-15E3-4C2A-95B6-D0D5916EA96B}" type="presOf" srcId="{D281C60D-F3F8-4667-A28A-CF45A579AC94}" destId="{79D09D53-32D6-4F5A-A09E-32CCB5E15BBE}" srcOrd="0" destOrd="0" presId="urn:microsoft.com/office/officeart/2008/layout/LinedList"/>
    <dgm:cxn modelId="{B76108A5-728A-42A0-A65A-48C578CDA6F7}" type="presOf" srcId="{A0FFC3DE-365C-4FC3-9646-9474804AE71F}" destId="{A6D14BB3-002E-424F-94E4-5D09FDA81D61}" srcOrd="0" destOrd="0" presId="urn:microsoft.com/office/officeart/2008/layout/LinedList"/>
    <dgm:cxn modelId="{FAB75DB0-3BF4-4980-AD4A-85678ECC61F8}" type="presOf" srcId="{CE60851A-EF6B-4EA3-BE02-896F6EFA6AE7}" destId="{429C1D9C-9014-4FBA-A689-03A89537DFDB}" srcOrd="0" destOrd="0" presId="urn:microsoft.com/office/officeart/2008/layout/LinedList"/>
    <dgm:cxn modelId="{FB6D1CDD-339A-4141-9B71-E7456422F0AC}" type="presOf" srcId="{9FFFF591-2F8E-4A4B-A5B9-9E9FA5AB4A87}" destId="{E10418F3-6411-4B39-A1DA-7FAB2924B8DB}" srcOrd="0" destOrd="0" presId="urn:microsoft.com/office/officeart/2008/layout/LinedList"/>
    <dgm:cxn modelId="{C62901FA-9939-4C6A-BAFD-0456393C43A2}" srcId="{CE60851A-EF6B-4EA3-BE02-896F6EFA6AE7}" destId="{A0FFC3DE-365C-4FC3-9646-9474804AE71F}" srcOrd="1" destOrd="0" parTransId="{D720B571-D881-4268-98A5-7A38523A5294}" sibTransId="{AEEC2994-D131-48F8-8808-F8EA811B0B20}"/>
    <dgm:cxn modelId="{9E15AE42-E458-4EB8-9602-D91C3A8DDAD1}" type="presParOf" srcId="{429C1D9C-9014-4FBA-A689-03A89537DFDB}" destId="{FB3545F5-1047-42F3-885A-E5F957389D85}" srcOrd="0" destOrd="0" presId="urn:microsoft.com/office/officeart/2008/layout/LinedList"/>
    <dgm:cxn modelId="{0C223F28-CE47-43BC-A6D0-59E8BF357F28}" type="presParOf" srcId="{429C1D9C-9014-4FBA-A689-03A89537DFDB}" destId="{5030AE12-9F2D-480C-BAB6-8B3CAD5E741C}" srcOrd="1" destOrd="0" presId="urn:microsoft.com/office/officeart/2008/layout/LinedList"/>
    <dgm:cxn modelId="{E1A6CC5C-7AE3-4515-A0C9-02C8ED5A0275}" type="presParOf" srcId="{5030AE12-9F2D-480C-BAB6-8B3CAD5E741C}" destId="{79D09D53-32D6-4F5A-A09E-32CCB5E15BBE}" srcOrd="0" destOrd="0" presId="urn:microsoft.com/office/officeart/2008/layout/LinedList"/>
    <dgm:cxn modelId="{6D57E61E-EB97-4A08-8D14-17ACA036C1C3}" type="presParOf" srcId="{5030AE12-9F2D-480C-BAB6-8B3CAD5E741C}" destId="{51AA40B0-E398-4E6B-AE43-B709527AA2CC}" srcOrd="1" destOrd="0" presId="urn:microsoft.com/office/officeart/2008/layout/LinedList"/>
    <dgm:cxn modelId="{97ED5EC7-2ADB-42B6-8279-9B101862BCC3}" type="presParOf" srcId="{429C1D9C-9014-4FBA-A689-03A89537DFDB}" destId="{58D9B9E7-C024-4F98-9018-EAA7C99F742B}" srcOrd="2" destOrd="0" presId="urn:microsoft.com/office/officeart/2008/layout/LinedList"/>
    <dgm:cxn modelId="{FA26B8E2-7EF7-43B4-8859-C63D291C5332}" type="presParOf" srcId="{429C1D9C-9014-4FBA-A689-03A89537DFDB}" destId="{DC022212-0386-4060-BC5D-91E8F6CE81C8}" srcOrd="3" destOrd="0" presId="urn:microsoft.com/office/officeart/2008/layout/LinedList"/>
    <dgm:cxn modelId="{8F707F90-7A41-4769-859F-BD22C1F42929}" type="presParOf" srcId="{DC022212-0386-4060-BC5D-91E8F6CE81C8}" destId="{A6D14BB3-002E-424F-94E4-5D09FDA81D61}" srcOrd="0" destOrd="0" presId="urn:microsoft.com/office/officeart/2008/layout/LinedList"/>
    <dgm:cxn modelId="{04241045-1299-4536-AD5A-FCB964CB1089}" type="presParOf" srcId="{DC022212-0386-4060-BC5D-91E8F6CE81C8}" destId="{69652365-98F1-48E7-AB28-250494C6C54A}" srcOrd="1" destOrd="0" presId="urn:microsoft.com/office/officeart/2008/layout/LinedList"/>
    <dgm:cxn modelId="{5F5C743F-E2DE-40BF-8A4B-573C59AAB612}" type="presParOf" srcId="{429C1D9C-9014-4FBA-A689-03A89537DFDB}" destId="{70BD5C47-3E5C-479E-9D6D-E8382E4F9622}" srcOrd="4" destOrd="0" presId="urn:microsoft.com/office/officeart/2008/layout/LinedList"/>
    <dgm:cxn modelId="{D8484F03-828F-48C3-BC4A-90FD65492746}" type="presParOf" srcId="{429C1D9C-9014-4FBA-A689-03A89537DFDB}" destId="{86EB0C0B-A437-453A-B9A3-1C1D80DE78D9}" srcOrd="5" destOrd="0" presId="urn:microsoft.com/office/officeart/2008/layout/LinedList"/>
    <dgm:cxn modelId="{0694C2F0-26BC-4BBF-8E3D-5B44DB18F635}" type="presParOf" srcId="{86EB0C0B-A437-453A-B9A3-1C1D80DE78D9}" destId="{21E9F6C6-30E2-4B5E-99AA-B6105DCE7803}" srcOrd="0" destOrd="0" presId="urn:microsoft.com/office/officeart/2008/layout/LinedList"/>
    <dgm:cxn modelId="{BBF91E72-CA90-4612-92BC-9518D76373DD}" type="presParOf" srcId="{86EB0C0B-A437-453A-B9A3-1C1D80DE78D9}" destId="{4AB6812C-5C63-49EB-B080-C3657A0B340F}" srcOrd="1" destOrd="0" presId="urn:microsoft.com/office/officeart/2008/layout/LinedList"/>
    <dgm:cxn modelId="{8FAAAE44-1D2B-4DB3-94BD-B829F0093EFE}" type="presParOf" srcId="{429C1D9C-9014-4FBA-A689-03A89537DFDB}" destId="{0401E19E-21C4-4DFF-9892-3424DAEAF200}" srcOrd="6" destOrd="0" presId="urn:microsoft.com/office/officeart/2008/layout/LinedList"/>
    <dgm:cxn modelId="{CDAA4F34-5ABE-4D69-A62F-D1CD78BCE368}" type="presParOf" srcId="{429C1D9C-9014-4FBA-A689-03A89537DFDB}" destId="{66CBFAD8-61CE-4734-8324-80DEF22CEC89}" srcOrd="7" destOrd="0" presId="urn:microsoft.com/office/officeart/2008/layout/LinedList"/>
    <dgm:cxn modelId="{BDC84E71-E901-4CAF-833E-4B46BCD87337}" type="presParOf" srcId="{66CBFAD8-61CE-4734-8324-80DEF22CEC89}" destId="{DC814C07-0A0C-4DE8-B353-1FA47F0B474E}" srcOrd="0" destOrd="0" presId="urn:microsoft.com/office/officeart/2008/layout/LinedList"/>
    <dgm:cxn modelId="{71100C62-EE7E-4722-A9D4-4A2C66FCD759}" type="presParOf" srcId="{66CBFAD8-61CE-4734-8324-80DEF22CEC89}" destId="{7E794F4C-41BB-461B-80EC-F439E8C0876A}" srcOrd="1" destOrd="0" presId="urn:microsoft.com/office/officeart/2008/layout/LinedList"/>
    <dgm:cxn modelId="{CF6807AA-4D6A-46F5-8AA9-3BA1573ACA3F}" type="presParOf" srcId="{429C1D9C-9014-4FBA-A689-03A89537DFDB}" destId="{BE62B79C-A9C0-4A33-8727-1820FC6A637A}" srcOrd="8" destOrd="0" presId="urn:microsoft.com/office/officeart/2008/layout/LinedList"/>
    <dgm:cxn modelId="{491733FE-AF14-4EC7-9286-66AF93109DFD}" type="presParOf" srcId="{429C1D9C-9014-4FBA-A689-03A89537DFDB}" destId="{2466E614-0B0C-457D-97C3-B1FEFB8F2B0E}" srcOrd="9" destOrd="0" presId="urn:microsoft.com/office/officeart/2008/layout/LinedList"/>
    <dgm:cxn modelId="{C834DA7E-A8D7-4062-A1AD-82CCFFFC463B}" type="presParOf" srcId="{2466E614-0B0C-457D-97C3-B1FEFB8F2B0E}" destId="{E10418F3-6411-4B39-A1DA-7FAB2924B8DB}" srcOrd="0" destOrd="0" presId="urn:microsoft.com/office/officeart/2008/layout/LinedList"/>
    <dgm:cxn modelId="{217C5B2C-1906-4331-90EE-7FBA388DB9B2}" type="presParOf" srcId="{2466E614-0B0C-457D-97C3-B1FEFB8F2B0E}" destId="{3B052FAB-1A56-4BEE-8E44-3D01E3B4AFB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25385-98CB-4E0C-9BAE-90A0C7BA1E65}">
      <dsp:nvSpPr>
        <dsp:cNvPr id="0" name=""/>
        <dsp:cNvSpPr/>
      </dsp:nvSpPr>
      <dsp:spPr>
        <a:xfrm>
          <a:off x="0" y="0"/>
          <a:ext cx="655725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4989C-D639-4706-BB6E-790442A3CC8C}">
      <dsp:nvSpPr>
        <dsp:cNvPr id="0" name=""/>
        <dsp:cNvSpPr/>
      </dsp:nvSpPr>
      <dsp:spPr>
        <a:xfrm>
          <a:off x="0" y="0"/>
          <a:ext cx="6557254"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dirty="0"/>
            <a:t>✓　</a:t>
          </a:r>
          <a:r>
            <a:rPr kumimoji="1" lang="id-ID" sz="2400" b="0" i="0" kern="1200"/>
            <a:t>MARPOL</a:t>
          </a:r>
          <a:r>
            <a:rPr kumimoji="1" lang="ja-JP" sz="2400" b="0" i="0" kern="1200" dirty="0"/>
            <a:t>条約</a:t>
          </a:r>
          <a:endParaRPr lang="en-US" sz="2400" kern="1200" dirty="0"/>
        </a:p>
      </dsp:txBody>
      <dsp:txXfrm>
        <a:off x="0" y="0"/>
        <a:ext cx="6557254" cy="641349"/>
      </dsp:txXfrm>
    </dsp:sp>
    <dsp:sp modelId="{C800270C-2FF0-41F3-A41E-BFF2B041E51F}">
      <dsp:nvSpPr>
        <dsp:cNvPr id="0" name=""/>
        <dsp:cNvSpPr/>
      </dsp:nvSpPr>
      <dsp:spPr>
        <a:xfrm>
          <a:off x="0" y="641349"/>
          <a:ext cx="655725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01105-9AE1-4A10-AD85-E9D885850E5F}">
      <dsp:nvSpPr>
        <dsp:cNvPr id="0" name=""/>
        <dsp:cNvSpPr/>
      </dsp:nvSpPr>
      <dsp:spPr>
        <a:xfrm>
          <a:off x="0" y="641349"/>
          <a:ext cx="6557254"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a:t>✓　</a:t>
          </a:r>
          <a:r>
            <a:rPr kumimoji="1" lang="id-ID" sz="2400" b="0" i="0" kern="1200"/>
            <a:t>SOLAS</a:t>
          </a:r>
          <a:r>
            <a:rPr kumimoji="1" lang="ja-JP" sz="2400" b="0" i="0" kern="1200"/>
            <a:t>条約</a:t>
          </a:r>
          <a:endParaRPr lang="en-US" sz="2400" kern="1200"/>
        </a:p>
      </dsp:txBody>
      <dsp:txXfrm>
        <a:off x="0" y="641349"/>
        <a:ext cx="6557254" cy="641349"/>
      </dsp:txXfrm>
    </dsp:sp>
    <dsp:sp modelId="{2E8FC90C-458E-4E6D-A617-43A6E7577181}">
      <dsp:nvSpPr>
        <dsp:cNvPr id="0" name=""/>
        <dsp:cNvSpPr/>
      </dsp:nvSpPr>
      <dsp:spPr>
        <a:xfrm>
          <a:off x="0" y="1282699"/>
          <a:ext cx="655725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DD582-CFF7-4DA0-9A7C-B9BDAA3125B7}">
      <dsp:nvSpPr>
        <dsp:cNvPr id="0" name=""/>
        <dsp:cNvSpPr/>
      </dsp:nvSpPr>
      <dsp:spPr>
        <a:xfrm>
          <a:off x="0" y="1282699"/>
          <a:ext cx="6557254"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a:t>✓　船舶の安全のためのケープタウン協定</a:t>
          </a:r>
          <a:endParaRPr lang="en-US" sz="2400" kern="1200"/>
        </a:p>
      </dsp:txBody>
      <dsp:txXfrm>
        <a:off x="0" y="1282699"/>
        <a:ext cx="6557254" cy="641349"/>
      </dsp:txXfrm>
    </dsp:sp>
    <dsp:sp modelId="{FFDBAEDF-9221-4791-B739-2DD43BD71732}">
      <dsp:nvSpPr>
        <dsp:cNvPr id="0" name=""/>
        <dsp:cNvSpPr/>
      </dsp:nvSpPr>
      <dsp:spPr>
        <a:xfrm>
          <a:off x="0" y="1924049"/>
          <a:ext cx="655725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96596-6244-4BCE-AE45-9BC7733175B5}">
      <dsp:nvSpPr>
        <dsp:cNvPr id="0" name=""/>
        <dsp:cNvSpPr/>
      </dsp:nvSpPr>
      <dsp:spPr>
        <a:xfrm>
          <a:off x="0" y="1924049"/>
          <a:ext cx="6557254"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a:t>✓　</a:t>
          </a:r>
          <a:r>
            <a:rPr kumimoji="1" lang="en-US" sz="2400" b="0" i="0" kern="1200"/>
            <a:t>ILO</a:t>
          </a:r>
          <a:r>
            <a:rPr kumimoji="1" lang="ja-JP" sz="2400" b="0" i="0" kern="1200"/>
            <a:t>漁業労働条約</a:t>
          </a:r>
          <a:endParaRPr lang="en-US" sz="2400" kern="1200"/>
        </a:p>
      </dsp:txBody>
      <dsp:txXfrm>
        <a:off x="0" y="1924049"/>
        <a:ext cx="6557254" cy="641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545F5-1047-42F3-885A-E5F957389D85}">
      <dsp:nvSpPr>
        <dsp:cNvPr id="0" name=""/>
        <dsp:cNvSpPr/>
      </dsp:nvSpPr>
      <dsp:spPr>
        <a:xfrm>
          <a:off x="0" y="2561"/>
          <a:ext cx="519291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09D53-32D6-4F5A-A09E-32CCB5E15BBE}">
      <dsp:nvSpPr>
        <dsp:cNvPr id="0" name=""/>
        <dsp:cNvSpPr/>
      </dsp:nvSpPr>
      <dsp:spPr>
        <a:xfrm>
          <a:off x="0" y="2561"/>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t>✓</a:t>
          </a:r>
          <a:r>
            <a:rPr kumimoji="1" lang="ja-JP" sz="1600" b="0" i="0" kern="1200"/>
            <a:t>　国連海洋法条約</a:t>
          </a:r>
          <a:endParaRPr lang="en-US" sz="1600" kern="1200" dirty="0"/>
        </a:p>
      </dsp:txBody>
      <dsp:txXfrm>
        <a:off x="0" y="2561"/>
        <a:ext cx="5192911" cy="873593"/>
      </dsp:txXfrm>
    </dsp:sp>
    <dsp:sp modelId="{58D9B9E7-C024-4F98-9018-EAA7C99F742B}">
      <dsp:nvSpPr>
        <dsp:cNvPr id="0" name=""/>
        <dsp:cNvSpPr/>
      </dsp:nvSpPr>
      <dsp:spPr>
        <a:xfrm>
          <a:off x="0" y="876155"/>
          <a:ext cx="519291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14BB3-002E-424F-94E4-5D09FDA81D61}">
      <dsp:nvSpPr>
        <dsp:cNvPr id="0" name=""/>
        <dsp:cNvSpPr/>
      </dsp:nvSpPr>
      <dsp:spPr>
        <a:xfrm>
          <a:off x="0" y="876155"/>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t>✓</a:t>
          </a:r>
          <a:r>
            <a:rPr kumimoji="1" lang="ja-JP" altLang="en-US" sz="1600" b="0" i="0" kern="1200" dirty="0"/>
            <a:t>　</a:t>
          </a:r>
          <a:r>
            <a:rPr kumimoji="1" lang="ja-JP" sz="1600" b="0" i="0" kern="1200" dirty="0"/>
            <a:t>国連公海漁業協定　</a:t>
          </a:r>
          <a:endParaRPr lang="en-US" sz="1600" kern="1200" dirty="0"/>
        </a:p>
      </dsp:txBody>
      <dsp:txXfrm>
        <a:off x="0" y="876155"/>
        <a:ext cx="5192911" cy="873593"/>
      </dsp:txXfrm>
    </dsp:sp>
    <dsp:sp modelId="{70BD5C47-3E5C-479E-9D6D-E8382E4F9622}">
      <dsp:nvSpPr>
        <dsp:cNvPr id="0" name=""/>
        <dsp:cNvSpPr/>
      </dsp:nvSpPr>
      <dsp:spPr>
        <a:xfrm>
          <a:off x="0" y="1749749"/>
          <a:ext cx="5192911"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9F6C6-30E2-4B5E-99AA-B6105DCE7803}">
      <dsp:nvSpPr>
        <dsp:cNvPr id="0" name=""/>
        <dsp:cNvSpPr/>
      </dsp:nvSpPr>
      <dsp:spPr>
        <a:xfrm>
          <a:off x="0" y="1749749"/>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t>✓</a:t>
          </a:r>
          <a:r>
            <a:rPr kumimoji="1" lang="ja-JP" sz="1600" b="0" i="0" kern="1200" dirty="0"/>
            <a:t>　</a:t>
          </a:r>
          <a:r>
            <a:rPr kumimoji="1" lang="en-US" sz="1600" b="0" i="0" kern="1200" dirty="0"/>
            <a:t>FAO</a:t>
          </a:r>
          <a:r>
            <a:rPr kumimoji="1" lang="ja-JP" altLang="en-US" sz="1600" b="0" i="0" kern="1200" dirty="0"/>
            <a:t>責任ある漁業の行動規範</a:t>
          </a:r>
          <a:endParaRPr lang="en-US" sz="1600" kern="1200" dirty="0"/>
        </a:p>
      </dsp:txBody>
      <dsp:txXfrm>
        <a:off x="0" y="1749749"/>
        <a:ext cx="5192911" cy="873593"/>
      </dsp:txXfrm>
    </dsp:sp>
    <dsp:sp modelId="{0401E19E-21C4-4DFF-9892-3424DAEAF200}">
      <dsp:nvSpPr>
        <dsp:cNvPr id="0" name=""/>
        <dsp:cNvSpPr/>
      </dsp:nvSpPr>
      <dsp:spPr>
        <a:xfrm>
          <a:off x="0" y="2623343"/>
          <a:ext cx="5192911"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14C07-0A0C-4DE8-B353-1FA47F0B474E}">
      <dsp:nvSpPr>
        <dsp:cNvPr id="0" name=""/>
        <dsp:cNvSpPr/>
      </dsp:nvSpPr>
      <dsp:spPr>
        <a:xfrm>
          <a:off x="0" y="2623343"/>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t>✓</a:t>
          </a:r>
          <a:r>
            <a:rPr kumimoji="1" lang="ja-JP" altLang="en-US" sz="1600" b="0" i="0" kern="1200" dirty="0"/>
            <a:t>　</a:t>
          </a:r>
          <a:r>
            <a:rPr kumimoji="1" lang="en-US" altLang="ja-JP" sz="1600" b="0" i="0" kern="1200" dirty="0"/>
            <a:t>FAO/IMO/ILO</a:t>
          </a:r>
          <a:r>
            <a:rPr kumimoji="1" lang="ja-JP" altLang="en-US" sz="1600" b="0" i="0" kern="1200" dirty="0"/>
            <a:t>コード</a:t>
          </a:r>
          <a:endParaRPr kumimoji="1" lang="en-US" altLang="ja-JP" sz="1600" b="0" i="0" kern="1200" dirty="0"/>
        </a:p>
        <a:p>
          <a:pPr marL="0" lvl="0" indent="0" algn="l" defTabSz="711200">
            <a:lnSpc>
              <a:spcPct val="90000"/>
            </a:lnSpc>
            <a:spcBef>
              <a:spcPct val="0"/>
            </a:spcBef>
            <a:spcAft>
              <a:spcPct val="35000"/>
            </a:spcAft>
            <a:buNone/>
          </a:pPr>
          <a:r>
            <a:rPr kumimoji="1" lang="ja-JP" altLang="en-US" sz="1600" b="0" i="0" kern="1200" dirty="0"/>
            <a:t>　（漁船員および漁船の安全に関する規則）　　</a:t>
          </a:r>
          <a:r>
            <a:rPr kumimoji="1" lang="ja-JP" sz="1600" b="0" i="0" kern="1200" dirty="0"/>
            <a:t>　</a:t>
          </a:r>
          <a:endParaRPr lang="en-US" sz="1600" kern="1200" dirty="0"/>
        </a:p>
      </dsp:txBody>
      <dsp:txXfrm>
        <a:off x="0" y="2623343"/>
        <a:ext cx="5192911" cy="873593"/>
      </dsp:txXfrm>
    </dsp:sp>
    <dsp:sp modelId="{BE62B79C-A9C0-4A33-8727-1820FC6A637A}">
      <dsp:nvSpPr>
        <dsp:cNvPr id="0" name=""/>
        <dsp:cNvSpPr/>
      </dsp:nvSpPr>
      <dsp:spPr>
        <a:xfrm>
          <a:off x="0" y="3496937"/>
          <a:ext cx="5192911"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418F3-6411-4B39-A1DA-7FAB2924B8DB}">
      <dsp:nvSpPr>
        <dsp:cNvPr id="0" name=""/>
        <dsp:cNvSpPr/>
      </dsp:nvSpPr>
      <dsp:spPr>
        <a:xfrm>
          <a:off x="0" y="3496937"/>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a:t>✓</a:t>
          </a:r>
          <a:r>
            <a:rPr kumimoji="1" lang="ja-JP" sz="1600" b="0" i="0" kern="1200"/>
            <a:t>　フラッギング協定</a:t>
          </a:r>
          <a:endParaRPr lang="en-US" sz="1600" kern="1200"/>
        </a:p>
      </dsp:txBody>
      <dsp:txXfrm>
        <a:off x="0" y="3496937"/>
        <a:ext cx="5192911" cy="873593"/>
      </dsp:txXfrm>
    </dsp:sp>
    <dsp:sp modelId="{4EF5B2B1-4216-4439-921D-CB8A24C4A639}">
      <dsp:nvSpPr>
        <dsp:cNvPr id="0" name=""/>
        <dsp:cNvSpPr/>
      </dsp:nvSpPr>
      <dsp:spPr>
        <a:xfrm>
          <a:off x="0" y="4370531"/>
          <a:ext cx="519291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F77B3-F39D-429F-8DB1-689FB24FA42C}">
      <dsp:nvSpPr>
        <dsp:cNvPr id="0" name=""/>
        <dsp:cNvSpPr/>
      </dsp:nvSpPr>
      <dsp:spPr>
        <a:xfrm>
          <a:off x="0" y="4370531"/>
          <a:ext cx="5192911"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a:t>✓</a:t>
          </a:r>
          <a:r>
            <a:rPr kumimoji="1" lang="ja-JP" sz="1600" b="0" i="0" kern="1200"/>
            <a:t>　</a:t>
          </a:r>
          <a:r>
            <a:rPr kumimoji="1" lang="en-US" sz="1600" b="0" i="0" kern="1200"/>
            <a:t>PSMA</a:t>
          </a:r>
          <a:r>
            <a:rPr kumimoji="1" lang="ja-JP" sz="1600" b="0" i="0" kern="1200"/>
            <a:t>協定</a:t>
          </a:r>
          <a:endParaRPr lang="en-US" sz="1600" kern="1200"/>
        </a:p>
      </dsp:txBody>
      <dsp:txXfrm>
        <a:off x="0" y="4370531"/>
        <a:ext cx="5192911" cy="87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25385-98CB-4E0C-9BAE-90A0C7BA1E65}">
      <dsp:nvSpPr>
        <dsp:cNvPr id="0" name=""/>
        <dsp:cNvSpPr/>
      </dsp:nvSpPr>
      <dsp:spPr>
        <a:xfrm>
          <a:off x="0" y="0"/>
          <a:ext cx="859494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4989C-D639-4706-BB6E-790442A3CC8C}">
      <dsp:nvSpPr>
        <dsp:cNvPr id="0" name=""/>
        <dsp:cNvSpPr/>
      </dsp:nvSpPr>
      <dsp:spPr>
        <a:xfrm>
          <a:off x="0" y="0"/>
          <a:ext cx="8594948"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dirty="0"/>
            <a:t>✓　</a:t>
          </a:r>
          <a:r>
            <a:rPr kumimoji="1" lang="ja-JP" altLang="en-US" sz="2400" b="0" i="0" kern="1200" dirty="0"/>
            <a:t>海洋汚染及び海上災害の防止に関する法律</a:t>
          </a:r>
        </a:p>
        <a:p>
          <a:pPr marL="0" lvl="0" indent="0" algn="l" defTabSz="1066800">
            <a:lnSpc>
              <a:spcPct val="90000"/>
            </a:lnSpc>
            <a:spcBef>
              <a:spcPct val="0"/>
            </a:spcBef>
            <a:spcAft>
              <a:spcPct val="35000"/>
            </a:spcAft>
            <a:buNone/>
          </a:pPr>
          <a:endParaRPr lang="en-US" sz="2400" kern="1200" dirty="0"/>
        </a:p>
      </dsp:txBody>
      <dsp:txXfrm>
        <a:off x="0" y="0"/>
        <a:ext cx="8594948" cy="641349"/>
      </dsp:txXfrm>
    </dsp:sp>
    <dsp:sp modelId="{C800270C-2FF0-41F3-A41E-BFF2B041E51F}">
      <dsp:nvSpPr>
        <dsp:cNvPr id="0" name=""/>
        <dsp:cNvSpPr/>
      </dsp:nvSpPr>
      <dsp:spPr>
        <a:xfrm>
          <a:off x="0" y="641349"/>
          <a:ext cx="859494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01105-9AE1-4A10-AD85-E9D885850E5F}">
      <dsp:nvSpPr>
        <dsp:cNvPr id="0" name=""/>
        <dsp:cNvSpPr/>
      </dsp:nvSpPr>
      <dsp:spPr>
        <a:xfrm>
          <a:off x="0" y="641349"/>
          <a:ext cx="8594948"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dirty="0"/>
            <a:t>✓　</a:t>
          </a:r>
          <a:r>
            <a:rPr kumimoji="1" lang="ja-JP" altLang="en-US" sz="2400" b="0" i="0" kern="1200" dirty="0"/>
            <a:t>船舶職員及び小型船舶操縦者法</a:t>
          </a:r>
        </a:p>
        <a:p>
          <a:pPr marL="0" lvl="0" indent="0" algn="l" defTabSz="1066800">
            <a:lnSpc>
              <a:spcPct val="90000"/>
            </a:lnSpc>
            <a:spcBef>
              <a:spcPct val="0"/>
            </a:spcBef>
            <a:spcAft>
              <a:spcPct val="35000"/>
            </a:spcAft>
            <a:buNone/>
          </a:pPr>
          <a:endParaRPr lang="en-US" sz="2400" kern="1200" dirty="0"/>
        </a:p>
      </dsp:txBody>
      <dsp:txXfrm>
        <a:off x="0" y="641349"/>
        <a:ext cx="8594948" cy="641349"/>
      </dsp:txXfrm>
    </dsp:sp>
    <dsp:sp modelId="{2E8FC90C-458E-4E6D-A617-43A6E7577181}">
      <dsp:nvSpPr>
        <dsp:cNvPr id="0" name=""/>
        <dsp:cNvSpPr/>
      </dsp:nvSpPr>
      <dsp:spPr>
        <a:xfrm>
          <a:off x="0" y="1282699"/>
          <a:ext cx="859494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DD582-CFF7-4DA0-9A7C-B9BDAA3125B7}">
      <dsp:nvSpPr>
        <dsp:cNvPr id="0" name=""/>
        <dsp:cNvSpPr/>
      </dsp:nvSpPr>
      <dsp:spPr>
        <a:xfrm>
          <a:off x="0" y="1282699"/>
          <a:ext cx="8594948"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dirty="0"/>
            <a:t>✓　</a:t>
          </a:r>
          <a:r>
            <a:rPr kumimoji="1" lang="ja-JP" altLang="en-US" sz="2400" b="0" i="0" kern="1200" dirty="0"/>
            <a:t>船員法</a:t>
          </a:r>
        </a:p>
        <a:p>
          <a:pPr marL="0" lvl="0" indent="0" algn="l" defTabSz="1066800">
            <a:lnSpc>
              <a:spcPct val="90000"/>
            </a:lnSpc>
            <a:spcBef>
              <a:spcPct val="0"/>
            </a:spcBef>
            <a:spcAft>
              <a:spcPct val="35000"/>
            </a:spcAft>
            <a:buNone/>
          </a:pPr>
          <a:endParaRPr lang="en-US" sz="2400" kern="1200" dirty="0"/>
        </a:p>
      </dsp:txBody>
      <dsp:txXfrm>
        <a:off x="0" y="1282699"/>
        <a:ext cx="8594948" cy="641349"/>
      </dsp:txXfrm>
    </dsp:sp>
    <dsp:sp modelId="{FFDBAEDF-9221-4791-B739-2DD43BD71732}">
      <dsp:nvSpPr>
        <dsp:cNvPr id="0" name=""/>
        <dsp:cNvSpPr/>
      </dsp:nvSpPr>
      <dsp:spPr>
        <a:xfrm>
          <a:off x="0" y="1924049"/>
          <a:ext cx="859494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96596-6244-4BCE-AE45-9BC7733175B5}">
      <dsp:nvSpPr>
        <dsp:cNvPr id="0" name=""/>
        <dsp:cNvSpPr/>
      </dsp:nvSpPr>
      <dsp:spPr>
        <a:xfrm>
          <a:off x="0" y="1924049"/>
          <a:ext cx="8594948" cy="6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sz="2400" b="0" i="0" kern="1200" dirty="0"/>
            <a:t>✓　</a:t>
          </a:r>
          <a:r>
            <a:rPr kumimoji="1" lang="ja-JP" altLang="en-US" sz="2400" b="0" i="0" kern="1200" dirty="0"/>
            <a:t>船舶安全法</a:t>
          </a:r>
        </a:p>
        <a:p>
          <a:pPr marL="0" lvl="0" indent="0" algn="l" defTabSz="1066800">
            <a:lnSpc>
              <a:spcPct val="90000"/>
            </a:lnSpc>
            <a:spcBef>
              <a:spcPct val="0"/>
            </a:spcBef>
            <a:spcAft>
              <a:spcPct val="35000"/>
            </a:spcAft>
            <a:buNone/>
          </a:pPr>
          <a:endParaRPr lang="en-US" sz="2400" kern="1200" dirty="0"/>
        </a:p>
      </dsp:txBody>
      <dsp:txXfrm>
        <a:off x="0" y="1924049"/>
        <a:ext cx="8594948" cy="641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545F5-1047-42F3-885A-E5F957389D85}">
      <dsp:nvSpPr>
        <dsp:cNvPr id="0" name=""/>
        <dsp:cNvSpPr/>
      </dsp:nvSpPr>
      <dsp:spPr>
        <a:xfrm>
          <a:off x="0" y="510"/>
          <a:ext cx="485191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09D53-32D6-4F5A-A09E-32CCB5E15BBE}">
      <dsp:nvSpPr>
        <dsp:cNvPr id="0" name=""/>
        <dsp:cNvSpPr/>
      </dsp:nvSpPr>
      <dsp:spPr>
        <a:xfrm>
          <a:off x="0" y="510"/>
          <a:ext cx="4851911" cy="8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latin typeface="+mn-ea"/>
              <a:ea typeface="+mn-ea"/>
            </a:rPr>
            <a:t>✓</a:t>
          </a:r>
          <a:r>
            <a:rPr kumimoji="1" lang="ja-JP" sz="1600" b="0" i="0" kern="1200" dirty="0">
              <a:latin typeface="+mn-ea"/>
              <a:ea typeface="+mn-ea"/>
            </a:rPr>
            <a:t>　</a:t>
          </a:r>
          <a:r>
            <a:rPr kumimoji="1" lang="ja-JP" altLang="en-US" sz="1600" b="0" i="0" kern="1200" dirty="0">
              <a:latin typeface="+mn-ea"/>
              <a:ea typeface="+mn-ea"/>
            </a:rPr>
            <a:t>水産基本法</a:t>
          </a:r>
        </a:p>
        <a:p>
          <a:pPr marL="0" lvl="0" indent="0" algn="l" defTabSz="711200">
            <a:lnSpc>
              <a:spcPct val="90000"/>
            </a:lnSpc>
            <a:spcBef>
              <a:spcPct val="0"/>
            </a:spcBef>
            <a:spcAft>
              <a:spcPct val="35000"/>
            </a:spcAft>
            <a:buNone/>
          </a:pPr>
          <a:endParaRPr lang="en-US" sz="1600" kern="1200" dirty="0">
            <a:latin typeface="+mn-ea"/>
            <a:ea typeface="+mn-ea"/>
          </a:endParaRPr>
        </a:p>
      </dsp:txBody>
      <dsp:txXfrm>
        <a:off x="0" y="510"/>
        <a:ext cx="4851911" cy="835911"/>
      </dsp:txXfrm>
    </dsp:sp>
    <dsp:sp modelId="{58D9B9E7-C024-4F98-9018-EAA7C99F742B}">
      <dsp:nvSpPr>
        <dsp:cNvPr id="0" name=""/>
        <dsp:cNvSpPr/>
      </dsp:nvSpPr>
      <dsp:spPr>
        <a:xfrm>
          <a:off x="0" y="836421"/>
          <a:ext cx="485191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14BB3-002E-424F-94E4-5D09FDA81D61}">
      <dsp:nvSpPr>
        <dsp:cNvPr id="0" name=""/>
        <dsp:cNvSpPr/>
      </dsp:nvSpPr>
      <dsp:spPr>
        <a:xfrm>
          <a:off x="0" y="836421"/>
          <a:ext cx="4851911" cy="8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latin typeface="+mn-ea"/>
              <a:ea typeface="+mn-ea"/>
            </a:rPr>
            <a:t>✓</a:t>
          </a:r>
          <a:r>
            <a:rPr kumimoji="1" lang="ja-JP" altLang="en-US" sz="1600" b="0" i="0" kern="1200" dirty="0">
              <a:latin typeface="+mn-ea"/>
              <a:ea typeface="+mn-ea"/>
            </a:rPr>
            <a:t>　漁業法</a:t>
          </a:r>
        </a:p>
        <a:p>
          <a:pPr marL="0" lvl="0" indent="0" algn="l" defTabSz="711200">
            <a:lnSpc>
              <a:spcPct val="90000"/>
            </a:lnSpc>
            <a:spcBef>
              <a:spcPct val="0"/>
            </a:spcBef>
            <a:spcAft>
              <a:spcPct val="35000"/>
            </a:spcAft>
            <a:buNone/>
          </a:pPr>
          <a:endParaRPr lang="en-US" sz="1600" kern="1200" dirty="0">
            <a:latin typeface="+mn-ea"/>
            <a:ea typeface="+mn-ea"/>
          </a:endParaRPr>
        </a:p>
      </dsp:txBody>
      <dsp:txXfrm>
        <a:off x="0" y="836421"/>
        <a:ext cx="4851911" cy="835911"/>
      </dsp:txXfrm>
    </dsp:sp>
    <dsp:sp modelId="{70BD5C47-3E5C-479E-9D6D-E8382E4F9622}">
      <dsp:nvSpPr>
        <dsp:cNvPr id="0" name=""/>
        <dsp:cNvSpPr/>
      </dsp:nvSpPr>
      <dsp:spPr>
        <a:xfrm>
          <a:off x="0" y="1672333"/>
          <a:ext cx="4851911"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9F6C6-30E2-4B5E-99AA-B6105DCE7803}">
      <dsp:nvSpPr>
        <dsp:cNvPr id="0" name=""/>
        <dsp:cNvSpPr/>
      </dsp:nvSpPr>
      <dsp:spPr>
        <a:xfrm>
          <a:off x="0" y="1672333"/>
          <a:ext cx="4851911" cy="8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kern="1200" dirty="0">
              <a:latin typeface="+mn-ea"/>
              <a:ea typeface="+mn-ea"/>
            </a:rPr>
            <a:t>✓　水産資源保護法</a:t>
          </a:r>
          <a:endParaRPr lang="en-US" sz="1600" kern="1200" dirty="0">
            <a:latin typeface="+mn-ea"/>
            <a:ea typeface="+mn-ea"/>
          </a:endParaRPr>
        </a:p>
      </dsp:txBody>
      <dsp:txXfrm>
        <a:off x="0" y="1672333"/>
        <a:ext cx="4851911" cy="835911"/>
      </dsp:txXfrm>
    </dsp:sp>
    <dsp:sp modelId="{0401E19E-21C4-4DFF-9892-3424DAEAF200}">
      <dsp:nvSpPr>
        <dsp:cNvPr id="0" name=""/>
        <dsp:cNvSpPr/>
      </dsp:nvSpPr>
      <dsp:spPr>
        <a:xfrm>
          <a:off x="0" y="2508244"/>
          <a:ext cx="4851911"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14C07-0A0C-4DE8-B353-1FA47F0B474E}">
      <dsp:nvSpPr>
        <dsp:cNvPr id="0" name=""/>
        <dsp:cNvSpPr/>
      </dsp:nvSpPr>
      <dsp:spPr>
        <a:xfrm>
          <a:off x="0" y="2508244"/>
          <a:ext cx="4851911" cy="8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latin typeface="+mn-ea"/>
              <a:ea typeface="+mn-ea"/>
            </a:rPr>
            <a:t>✓</a:t>
          </a:r>
          <a:r>
            <a:rPr kumimoji="1" lang="ja-JP" altLang="en-US" sz="1600" b="0" i="0" kern="1200" dirty="0">
              <a:latin typeface="+mn-ea"/>
              <a:ea typeface="+mn-ea"/>
            </a:rPr>
            <a:t>　</a:t>
          </a:r>
          <a:r>
            <a:rPr kumimoji="1" lang="ja-JP" altLang="ja-JP" sz="1600" b="0" i="0" kern="1200" dirty="0">
              <a:latin typeface="+mn-ea"/>
              <a:ea typeface="+mn-ea"/>
            </a:rPr>
            <a:t>まぐろ資源の保存及び管理の強化に関する</a:t>
          </a:r>
          <a:endParaRPr kumimoji="1" lang="en-US" altLang="ja-JP" sz="1600" b="0" i="0" kern="1200" dirty="0">
            <a:latin typeface="+mn-ea"/>
            <a:ea typeface="+mn-ea"/>
          </a:endParaRPr>
        </a:p>
        <a:p>
          <a:pPr marL="0" lvl="0" indent="0" algn="l" defTabSz="711200">
            <a:lnSpc>
              <a:spcPct val="90000"/>
            </a:lnSpc>
            <a:spcBef>
              <a:spcPct val="0"/>
            </a:spcBef>
            <a:spcAft>
              <a:spcPct val="35000"/>
            </a:spcAft>
            <a:buNone/>
          </a:pPr>
          <a:r>
            <a:rPr kumimoji="1" lang="ja-JP" altLang="en-US" sz="1600" b="0" i="0" kern="1200" dirty="0">
              <a:latin typeface="+mn-ea"/>
              <a:ea typeface="+mn-ea"/>
            </a:rPr>
            <a:t>　</a:t>
          </a:r>
          <a:r>
            <a:rPr kumimoji="1" lang="ja-JP" altLang="ja-JP" sz="1600" b="0" i="0" kern="1200" dirty="0">
              <a:latin typeface="+mn-ea"/>
              <a:ea typeface="+mn-ea"/>
            </a:rPr>
            <a:t>特別措置法</a:t>
          </a:r>
        </a:p>
      </dsp:txBody>
      <dsp:txXfrm>
        <a:off x="0" y="2508244"/>
        <a:ext cx="4851911" cy="835911"/>
      </dsp:txXfrm>
    </dsp:sp>
    <dsp:sp modelId="{BE62B79C-A9C0-4A33-8727-1820FC6A637A}">
      <dsp:nvSpPr>
        <dsp:cNvPr id="0" name=""/>
        <dsp:cNvSpPr/>
      </dsp:nvSpPr>
      <dsp:spPr>
        <a:xfrm>
          <a:off x="0" y="3344156"/>
          <a:ext cx="4851911"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418F3-6411-4B39-A1DA-7FAB2924B8DB}">
      <dsp:nvSpPr>
        <dsp:cNvPr id="0" name=""/>
        <dsp:cNvSpPr/>
      </dsp:nvSpPr>
      <dsp:spPr>
        <a:xfrm>
          <a:off x="0" y="3344156"/>
          <a:ext cx="4851911" cy="8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en-US" sz="1600" b="0" i="0" kern="1200" dirty="0">
              <a:latin typeface="+mn-ea"/>
              <a:ea typeface="+mn-ea"/>
            </a:rPr>
            <a:t>✓</a:t>
          </a:r>
          <a:r>
            <a:rPr kumimoji="1" lang="ja-JP" sz="1600" b="0" i="0" kern="1200" dirty="0">
              <a:latin typeface="+mn-ea"/>
              <a:ea typeface="+mn-ea"/>
            </a:rPr>
            <a:t>　</a:t>
          </a:r>
          <a:r>
            <a:rPr kumimoji="1" lang="ja-JP" altLang="en-US" sz="1600" b="0" i="0" kern="1200" dirty="0">
              <a:latin typeface="+mn-ea"/>
              <a:ea typeface="+mn-ea"/>
            </a:rPr>
            <a:t>漁船法</a:t>
          </a:r>
        </a:p>
      </dsp:txBody>
      <dsp:txXfrm>
        <a:off x="0" y="3344156"/>
        <a:ext cx="4851911" cy="8359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AEE085-FE0D-4E51-9491-8E7C2A890A4B}"/>
              </a:ext>
            </a:extLst>
          </p:cNvPr>
          <p:cNvSpPr>
            <a:spLocks noGrp="1"/>
          </p:cNvSpPr>
          <p:nvPr>
            <p:ph type="hdr" sz="quarter"/>
          </p:nvPr>
        </p:nvSpPr>
        <p:spPr>
          <a:xfrm>
            <a:off x="1" y="2"/>
            <a:ext cx="2945448" cy="497838"/>
          </a:xfrm>
          <a:prstGeom prst="rect">
            <a:avLst/>
          </a:prstGeom>
        </p:spPr>
        <p:txBody>
          <a:bodyPr vert="horz" lIns="91291" tIns="45645" rIns="91291" bIns="4564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A88AA2-C057-4763-85D8-A766EB4E69F4}"/>
              </a:ext>
            </a:extLst>
          </p:cNvPr>
          <p:cNvSpPr>
            <a:spLocks noGrp="1"/>
          </p:cNvSpPr>
          <p:nvPr>
            <p:ph type="dt" sz="quarter" idx="1"/>
          </p:nvPr>
        </p:nvSpPr>
        <p:spPr>
          <a:xfrm>
            <a:off x="3850644" y="2"/>
            <a:ext cx="2945448" cy="497838"/>
          </a:xfrm>
          <a:prstGeom prst="rect">
            <a:avLst/>
          </a:prstGeom>
        </p:spPr>
        <p:txBody>
          <a:bodyPr vert="horz" lIns="91291" tIns="45645" rIns="91291" bIns="45645" rtlCol="0"/>
          <a:lstStyle>
            <a:lvl1pPr algn="r">
              <a:defRPr sz="1200"/>
            </a:lvl1pPr>
          </a:lstStyle>
          <a:p>
            <a:fld id="{99BACB93-3C10-4475-9215-D63A30CAA0DA}" type="datetimeFigureOut">
              <a:rPr kumimoji="1" lang="ja-JP" altLang="en-US" smtClean="0"/>
              <a:t>2025/12/18</a:t>
            </a:fld>
            <a:endParaRPr kumimoji="1" lang="ja-JP" altLang="en-US"/>
          </a:p>
        </p:txBody>
      </p:sp>
      <p:sp>
        <p:nvSpPr>
          <p:cNvPr id="4" name="フッター プレースホルダー 3">
            <a:extLst>
              <a:ext uri="{FF2B5EF4-FFF2-40B4-BE49-F238E27FC236}">
                <a16:creationId xmlns:a16="http://schemas.microsoft.com/office/drawing/2014/main" id="{041F3076-16CE-4417-97F3-A907E82681AE}"/>
              </a:ext>
            </a:extLst>
          </p:cNvPr>
          <p:cNvSpPr>
            <a:spLocks noGrp="1"/>
          </p:cNvSpPr>
          <p:nvPr>
            <p:ph type="ftr" sz="quarter" idx="2"/>
          </p:nvPr>
        </p:nvSpPr>
        <p:spPr>
          <a:xfrm>
            <a:off x="1" y="9428801"/>
            <a:ext cx="2945448" cy="497838"/>
          </a:xfrm>
          <a:prstGeom prst="rect">
            <a:avLst/>
          </a:prstGeom>
        </p:spPr>
        <p:txBody>
          <a:bodyPr vert="horz" lIns="91291" tIns="45645" rIns="91291" bIns="4564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A011CA-B082-4052-AE7D-A1596DFA1619}"/>
              </a:ext>
            </a:extLst>
          </p:cNvPr>
          <p:cNvSpPr>
            <a:spLocks noGrp="1"/>
          </p:cNvSpPr>
          <p:nvPr>
            <p:ph type="sldNum" sz="quarter" idx="3"/>
          </p:nvPr>
        </p:nvSpPr>
        <p:spPr>
          <a:xfrm>
            <a:off x="3850644" y="9428801"/>
            <a:ext cx="2945448" cy="497838"/>
          </a:xfrm>
          <a:prstGeom prst="rect">
            <a:avLst/>
          </a:prstGeom>
        </p:spPr>
        <p:txBody>
          <a:bodyPr vert="horz" lIns="91291" tIns="45645" rIns="91291" bIns="45645" rtlCol="0" anchor="b"/>
          <a:lstStyle>
            <a:lvl1pPr algn="r">
              <a:defRPr sz="1200"/>
            </a:lvl1pPr>
          </a:lstStyle>
          <a:p>
            <a:fld id="{B1A2DAD5-32A9-409F-A7A2-178DDE5D982D}" type="slidenum">
              <a:rPr kumimoji="1" lang="ja-JP" altLang="en-US" smtClean="0"/>
              <a:t>‹#›</a:t>
            </a:fld>
            <a:endParaRPr kumimoji="1" lang="ja-JP" altLang="en-US"/>
          </a:p>
        </p:txBody>
      </p:sp>
    </p:spTree>
    <p:extLst>
      <p:ext uri="{BB962C8B-B14F-4D97-AF65-F5344CB8AC3E}">
        <p14:creationId xmlns:p14="http://schemas.microsoft.com/office/powerpoint/2010/main" val="2767556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48" cy="497838"/>
          </a:xfrm>
          <a:prstGeom prst="rect">
            <a:avLst/>
          </a:prstGeom>
        </p:spPr>
        <p:txBody>
          <a:bodyPr vert="horz" lIns="91291" tIns="45645" rIns="91291" bIns="456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291" tIns="45645" rIns="91291" bIns="45645" rtlCol="0"/>
          <a:lstStyle>
            <a:lvl1pPr algn="r">
              <a:defRPr sz="1200"/>
            </a:lvl1pPr>
          </a:lstStyle>
          <a:p>
            <a:fld id="{D9F3B1E5-665C-45A1-BD7A-9C31C3345932}"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291" tIns="45645" rIns="91291" bIns="45645"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1" tIns="45645" rIns="91291" bIns="456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291" tIns="45645" rIns="91291" bIns="456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1"/>
            <a:ext cx="2945448" cy="497838"/>
          </a:xfrm>
          <a:prstGeom prst="rect">
            <a:avLst/>
          </a:prstGeom>
        </p:spPr>
        <p:txBody>
          <a:bodyPr vert="horz" lIns="91291" tIns="45645" rIns="91291" bIns="45645" rtlCol="0" anchor="b"/>
          <a:lstStyle>
            <a:lvl1pPr algn="r">
              <a:defRPr sz="1200"/>
            </a:lvl1pPr>
          </a:lstStyle>
          <a:p>
            <a:fld id="{C536F05B-CE25-49A5-A813-A556FC994397}" type="slidenum">
              <a:rPr kumimoji="1" lang="ja-JP" altLang="en-US" smtClean="0"/>
              <a:t>‹#›</a:t>
            </a:fld>
            <a:endParaRPr kumimoji="1" lang="ja-JP" altLang="en-US"/>
          </a:p>
        </p:txBody>
      </p:sp>
    </p:spTree>
    <p:extLst>
      <p:ext uri="{BB962C8B-B14F-4D97-AF65-F5344CB8AC3E}">
        <p14:creationId xmlns:p14="http://schemas.microsoft.com/office/powerpoint/2010/main" val="389964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0</a:t>
            </a:fld>
            <a:endParaRPr kumimoji="1" lang="ja-JP" altLang="en-US"/>
          </a:p>
        </p:txBody>
      </p:sp>
    </p:spTree>
    <p:extLst>
      <p:ext uri="{BB962C8B-B14F-4D97-AF65-F5344CB8AC3E}">
        <p14:creationId xmlns:p14="http://schemas.microsoft.com/office/powerpoint/2010/main" val="3398336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9</a:t>
            </a:fld>
            <a:endParaRPr kumimoji="1" lang="ja-JP" altLang="en-US"/>
          </a:p>
        </p:txBody>
      </p:sp>
    </p:spTree>
    <p:extLst>
      <p:ext uri="{BB962C8B-B14F-4D97-AF65-F5344CB8AC3E}">
        <p14:creationId xmlns:p14="http://schemas.microsoft.com/office/powerpoint/2010/main" val="85081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9A54-B6D9-DA12-ACCB-ACA30EA19A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F254EA-5E75-F18F-E1A7-9063B57FBA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2A6950-20F3-0B34-3E4F-1AAFE951A79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57EFF3F-428A-9375-DBB5-62E8D66B6F15}"/>
              </a:ext>
            </a:extLst>
          </p:cNvPr>
          <p:cNvSpPr>
            <a:spLocks noGrp="1"/>
          </p:cNvSpPr>
          <p:nvPr>
            <p:ph type="sldNum" sz="quarter" idx="5"/>
          </p:nvPr>
        </p:nvSpPr>
        <p:spPr/>
        <p:txBody>
          <a:bodyPr/>
          <a:lstStyle/>
          <a:p>
            <a:fld id="{C536F05B-CE25-49A5-A813-A556FC994397}" type="slidenum">
              <a:rPr kumimoji="1" lang="ja-JP" altLang="en-US" smtClean="0"/>
              <a:t>10</a:t>
            </a:fld>
            <a:endParaRPr kumimoji="1" lang="ja-JP" altLang="en-US"/>
          </a:p>
        </p:txBody>
      </p:sp>
    </p:spTree>
    <p:extLst>
      <p:ext uri="{BB962C8B-B14F-4D97-AF65-F5344CB8AC3E}">
        <p14:creationId xmlns:p14="http://schemas.microsoft.com/office/powerpoint/2010/main" val="133462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C627-BDDF-8438-EAF7-98E24BF118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99A293-D2F2-356C-8DFC-63733441EE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2CFB42-517F-3727-5645-3BB551AEAE5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20FB744-071E-E1EB-D756-C1053F315B18}"/>
              </a:ext>
            </a:extLst>
          </p:cNvPr>
          <p:cNvSpPr>
            <a:spLocks noGrp="1"/>
          </p:cNvSpPr>
          <p:nvPr>
            <p:ph type="sldNum" sz="quarter" idx="5"/>
          </p:nvPr>
        </p:nvSpPr>
        <p:spPr/>
        <p:txBody>
          <a:bodyPr/>
          <a:lstStyle/>
          <a:p>
            <a:fld id="{C536F05B-CE25-49A5-A813-A556FC994397}" type="slidenum">
              <a:rPr kumimoji="1" lang="ja-JP" altLang="en-US" smtClean="0"/>
              <a:t>11</a:t>
            </a:fld>
            <a:endParaRPr kumimoji="1" lang="ja-JP" altLang="en-US"/>
          </a:p>
        </p:txBody>
      </p:sp>
    </p:spTree>
    <p:extLst>
      <p:ext uri="{BB962C8B-B14F-4D97-AF65-F5344CB8AC3E}">
        <p14:creationId xmlns:p14="http://schemas.microsoft.com/office/powerpoint/2010/main" val="173598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12</a:t>
            </a:fld>
            <a:endParaRPr kumimoji="1" lang="ja-JP" altLang="en-US"/>
          </a:p>
        </p:txBody>
      </p:sp>
    </p:spTree>
    <p:extLst>
      <p:ext uri="{BB962C8B-B14F-4D97-AF65-F5344CB8AC3E}">
        <p14:creationId xmlns:p14="http://schemas.microsoft.com/office/powerpoint/2010/main" val="291426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B508-E415-6256-FFEE-25F6B05B22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9CC0C2-7B78-8CBB-6291-AA6C1E26A6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9F221D-8193-2BB6-7E33-08BDCFBA95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20E2EC0-5B60-9678-7C82-9E134B871009}"/>
              </a:ext>
            </a:extLst>
          </p:cNvPr>
          <p:cNvSpPr>
            <a:spLocks noGrp="1"/>
          </p:cNvSpPr>
          <p:nvPr>
            <p:ph type="sldNum" sz="quarter" idx="5"/>
          </p:nvPr>
        </p:nvSpPr>
        <p:spPr/>
        <p:txBody>
          <a:bodyPr/>
          <a:lstStyle/>
          <a:p>
            <a:fld id="{C536F05B-CE25-49A5-A813-A556FC994397}" type="slidenum">
              <a:rPr kumimoji="1" lang="ja-JP" altLang="en-US" smtClean="0"/>
              <a:t>13</a:t>
            </a:fld>
            <a:endParaRPr kumimoji="1" lang="ja-JP" altLang="en-US"/>
          </a:p>
        </p:txBody>
      </p:sp>
    </p:spTree>
    <p:extLst>
      <p:ext uri="{BB962C8B-B14F-4D97-AF65-F5344CB8AC3E}">
        <p14:creationId xmlns:p14="http://schemas.microsoft.com/office/powerpoint/2010/main" val="68868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14</a:t>
            </a:fld>
            <a:endParaRPr kumimoji="1" lang="ja-JP" altLang="en-US"/>
          </a:p>
        </p:txBody>
      </p:sp>
    </p:spTree>
    <p:extLst>
      <p:ext uri="{BB962C8B-B14F-4D97-AF65-F5344CB8AC3E}">
        <p14:creationId xmlns:p14="http://schemas.microsoft.com/office/powerpoint/2010/main" val="277046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16</a:t>
            </a:fld>
            <a:endParaRPr kumimoji="1" lang="ja-JP" altLang="en-US"/>
          </a:p>
        </p:txBody>
      </p:sp>
    </p:spTree>
    <p:extLst>
      <p:ext uri="{BB962C8B-B14F-4D97-AF65-F5344CB8AC3E}">
        <p14:creationId xmlns:p14="http://schemas.microsoft.com/office/powerpoint/2010/main" val="138301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1E7A5-3A74-A513-3592-69ADBC52DF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C37C0C-27C8-D73F-CC0F-5A18A63957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2601C1-D1B6-970A-21D2-23E79466EB8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044DF24-930B-E154-6B26-55C94878C677}"/>
              </a:ext>
            </a:extLst>
          </p:cNvPr>
          <p:cNvSpPr>
            <a:spLocks noGrp="1"/>
          </p:cNvSpPr>
          <p:nvPr>
            <p:ph type="sldNum" sz="quarter" idx="5"/>
          </p:nvPr>
        </p:nvSpPr>
        <p:spPr/>
        <p:txBody>
          <a:bodyPr/>
          <a:lstStyle/>
          <a:p>
            <a:fld id="{C536F05B-CE25-49A5-A813-A556FC994397}" type="slidenum">
              <a:rPr kumimoji="1" lang="ja-JP" altLang="en-US" smtClean="0"/>
              <a:t>17</a:t>
            </a:fld>
            <a:endParaRPr kumimoji="1" lang="ja-JP" altLang="en-US"/>
          </a:p>
        </p:txBody>
      </p:sp>
    </p:spTree>
    <p:extLst>
      <p:ext uri="{BB962C8B-B14F-4D97-AF65-F5344CB8AC3E}">
        <p14:creationId xmlns:p14="http://schemas.microsoft.com/office/powerpoint/2010/main" val="271387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19</a:t>
            </a:fld>
            <a:endParaRPr kumimoji="1" lang="ja-JP" altLang="en-US"/>
          </a:p>
        </p:txBody>
      </p:sp>
    </p:spTree>
    <p:extLst>
      <p:ext uri="{BB962C8B-B14F-4D97-AF65-F5344CB8AC3E}">
        <p14:creationId xmlns:p14="http://schemas.microsoft.com/office/powerpoint/2010/main" val="285098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20</a:t>
            </a:fld>
            <a:endParaRPr kumimoji="1" lang="ja-JP" altLang="en-US"/>
          </a:p>
        </p:txBody>
      </p:sp>
    </p:spTree>
    <p:extLst>
      <p:ext uri="{BB962C8B-B14F-4D97-AF65-F5344CB8AC3E}">
        <p14:creationId xmlns:p14="http://schemas.microsoft.com/office/powerpoint/2010/main" val="264068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a:t>
            </a:fld>
            <a:endParaRPr kumimoji="1" lang="ja-JP" altLang="en-US"/>
          </a:p>
        </p:txBody>
      </p:sp>
    </p:spTree>
    <p:extLst>
      <p:ext uri="{BB962C8B-B14F-4D97-AF65-F5344CB8AC3E}">
        <p14:creationId xmlns:p14="http://schemas.microsoft.com/office/powerpoint/2010/main" val="152785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21</a:t>
            </a:fld>
            <a:endParaRPr kumimoji="1" lang="ja-JP" altLang="en-US"/>
          </a:p>
        </p:txBody>
      </p:sp>
    </p:spTree>
    <p:extLst>
      <p:ext uri="{BB962C8B-B14F-4D97-AF65-F5344CB8AC3E}">
        <p14:creationId xmlns:p14="http://schemas.microsoft.com/office/powerpoint/2010/main" val="367050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24</a:t>
            </a:fld>
            <a:endParaRPr kumimoji="1" lang="ja-JP" altLang="en-US"/>
          </a:p>
        </p:txBody>
      </p:sp>
    </p:spTree>
    <p:extLst>
      <p:ext uri="{BB962C8B-B14F-4D97-AF65-F5344CB8AC3E}">
        <p14:creationId xmlns:p14="http://schemas.microsoft.com/office/powerpoint/2010/main" val="1316299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F706-A9C2-A9C1-AA16-5C43DECD68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60E21B-2639-F3FE-9E9B-FD288F1011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CA7778-2405-B30B-54BD-9AF61965CE4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C5BED26-48B8-A707-F52B-BEBE3F896E65}"/>
              </a:ext>
            </a:extLst>
          </p:cNvPr>
          <p:cNvSpPr>
            <a:spLocks noGrp="1"/>
          </p:cNvSpPr>
          <p:nvPr>
            <p:ph type="sldNum" sz="quarter" idx="5"/>
          </p:nvPr>
        </p:nvSpPr>
        <p:spPr/>
        <p:txBody>
          <a:bodyPr/>
          <a:lstStyle/>
          <a:p>
            <a:fld id="{C536F05B-CE25-49A5-A813-A556FC994397}" type="slidenum">
              <a:rPr kumimoji="1" lang="ja-JP" altLang="en-US" smtClean="0"/>
              <a:t>25</a:t>
            </a:fld>
            <a:endParaRPr kumimoji="1" lang="ja-JP" altLang="en-US"/>
          </a:p>
        </p:txBody>
      </p:sp>
    </p:spTree>
    <p:extLst>
      <p:ext uri="{BB962C8B-B14F-4D97-AF65-F5344CB8AC3E}">
        <p14:creationId xmlns:p14="http://schemas.microsoft.com/office/powerpoint/2010/main" val="399996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26</a:t>
            </a:fld>
            <a:endParaRPr kumimoji="1" lang="ja-JP" altLang="en-US"/>
          </a:p>
        </p:txBody>
      </p:sp>
    </p:spTree>
    <p:extLst>
      <p:ext uri="{BB962C8B-B14F-4D97-AF65-F5344CB8AC3E}">
        <p14:creationId xmlns:p14="http://schemas.microsoft.com/office/powerpoint/2010/main" val="326177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27</a:t>
            </a:fld>
            <a:endParaRPr kumimoji="1" lang="ja-JP" altLang="en-US"/>
          </a:p>
        </p:txBody>
      </p:sp>
    </p:spTree>
    <p:extLst>
      <p:ext uri="{BB962C8B-B14F-4D97-AF65-F5344CB8AC3E}">
        <p14:creationId xmlns:p14="http://schemas.microsoft.com/office/powerpoint/2010/main" val="2526317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3AEC9-9315-D6D3-8EFB-B482640C03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BE9214-03DD-FD2A-75C1-1BDACF2452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275139-6F87-002F-1485-EDF0B19A8F9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9258E2B-7AEC-3272-C105-906536380FB3}"/>
              </a:ext>
            </a:extLst>
          </p:cNvPr>
          <p:cNvSpPr>
            <a:spLocks noGrp="1"/>
          </p:cNvSpPr>
          <p:nvPr>
            <p:ph type="sldNum" sz="quarter" idx="5"/>
          </p:nvPr>
        </p:nvSpPr>
        <p:spPr/>
        <p:txBody>
          <a:bodyPr/>
          <a:lstStyle/>
          <a:p>
            <a:fld id="{C536F05B-CE25-49A5-A813-A556FC994397}" type="slidenum">
              <a:rPr kumimoji="1" lang="ja-JP" altLang="en-US" smtClean="0"/>
              <a:t>28</a:t>
            </a:fld>
            <a:endParaRPr kumimoji="1" lang="ja-JP" altLang="en-US"/>
          </a:p>
        </p:txBody>
      </p:sp>
    </p:spTree>
    <p:extLst>
      <p:ext uri="{BB962C8B-B14F-4D97-AF65-F5344CB8AC3E}">
        <p14:creationId xmlns:p14="http://schemas.microsoft.com/office/powerpoint/2010/main" val="234589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29</a:t>
            </a:fld>
            <a:endParaRPr kumimoji="1" lang="ja-JP" altLang="en-US"/>
          </a:p>
        </p:txBody>
      </p:sp>
    </p:spTree>
    <p:extLst>
      <p:ext uri="{BB962C8B-B14F-4D97-AF65-F5344CB8AC3E}">
        <p14:creationId xmlns:p14="http://schemas.microsoft.com/office/powerpoint/2010/main" val="378708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30</a:t>
            </a:fld>
            <a:endParaRPr kumimoji="1" lang="ja-JP" altLang="en-US"/>
          </a:p>
        </p:txBody>
      </p:sp>
    </p:spTree>
    <p:extLst>
      <p:ext uri="{BB962C8B-B14F-4D97-AF65-F5344CB8AC3E}">
        <p14:creationId xmlns:p14="http://schemas.microsoft.com/office/powerpoint/2010/main" val="260889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EF5E1-48F3-3B03-357B-141565CDF0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348030-8B47-EBBD-6B30-B85580B2EE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5B259B-7C21-96B9-B4A2-297F02E39BF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566E5F6-2AA4-938A-A0AE-D5DFAB9417C4}"/>
              </a:ext>
            </a:extLst>
          </p:cNvPr>
          <p:cNvSpPr>
            <a:spLocks noGrp="1"/>
          </p:cNvSpPr>
          <p:nvPr>
            <p:ph type="sldNum" sz="quarter" idx="5"/>
          </p:nvPr>
        </p:nvSpPr>
        <p:spPr/>
        <p:txBody>
          <a:bodyPr/>
          <a:lstStyle/>
          <a:p>
            <a:fld id="{C536F05B-CE25-49A5-A813-A556FC994397}" type="slidenum">
              <a:rPr kumimoji="1" lang="ja-JP" altLang="en-US" smtClean="0"/>
              <a:t>31</a:t>
            </a:fld>
            <a:endParaRPr kumimoji="1" lang="ja-JP" altLang="en-US"/>
          </a:p>
        </p:txBody>
      </p:sp>
    </p:spTree>
    <p:extLst>
      <p:ext uri="{BB962C8B-B14F-4D97-AF65-F5344CB8AC3E}">
        <p14:creationId xmlns:p14="http://schemas.microsoft.com/office/powerpoint/2010/main" val="202672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32</a:t>
            </a:fld>
            <a:endParaRPr kumimoji="1" lang="ja-JP" altLang="en-US"/>
          </a:p>
        </p:txBody>
      </p:sp>
    </p:spTree>
    <p:extLst>
      <p:ext uri="{BB962C8B-B14F-4D97-AF65-F5344CB8AC3E}">
        <p14:creationId xmlns:p14="http://schemas.microsoft.com/office/powerpoint/2010/main" val="13030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a:t>
            </a:fld>
            <a:endParaRPr kumimoji="1" lang="ja-JP" altLang="en-US"/>
          </a:p>
        </p:txBody>
      </p:sp>
    </p:spTree>
    <p:extLst>
      <p:ext uri="{BB962C8B-B14F-4D97-AF65-F5344CB8AC3E}">
        <p14:creationId xmlns:p14="http://schemas.microsoft.com/office/powerpoint/2010/main" val="1343060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33</a:t>
            </a:fld>
            <a:endParaRPr kumimoji="1" lang="ja-JP" altLang="en-US"/>
          </a:p>
        </p:txBody>
      </p:sp>
    </p:spTree>
    <p:extLst>
      <p:ext uri="{BB962C8B-B14F-4D97-AF65-F5344CB8AC3E}">
        <p14:creationId xmlns:p14="http://schemas.microsoft.com/office/powerpoint/2010/main" val="106235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34</a:t>
            </a:fld>
            <a:endParaRPr kumimoji="1" lang="ja-JP" altLang="en-US"/>
          </a:p>
        </p:txBody>
      </p:sp>
    </p:spTree>
    <p:extLst>
      <p:ext uri="{BB962C8B-B14F-4D97-AF65-F5344CB8AC3E}">
        <p14:creationId xmlns:p14="http://schemas.microsoft.com/office/powerpoint/2010/main" val="711805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35</a:t>
            </a:fld>
            <a:endParaRPr kumimoji="1" lang="ja-JP" altLang="en-US"/>
          </a:p>
        </p:txBody>
      </p:sp>
    </p:spTree>
    <p:extLst>
      <p:ext uri="{BB962C8B-B14F-4D97-AF65-F5344CB8AC3E}">
        <p14:creationId xmlns:p14="http://schemas.microsoft.com/office/powerpoint/2010/main" val="1506356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36</a:t>
            </a:fld>
            <a:endParaRPr kumimoji="1" lang="ja-JP" altLang="en-US"/>
          </a:p>
        </p:txBody>
      </p:sp>
    </p:spTree>
    <p:extLst>
      <p:ext uri="{BB962C8B-B14F-4D97-AF65-F5344CB8AC3E}">
        <p14:creationId xmlns:p14="http://schemas.microsoft.com/office/powerpoint/2010/main" val="2475746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以上で講習は終了です。</a:t>
            </a:r>
          </a:p>
          <a:p>
            <a:endParaRPr kumimoji="1" lang="ja-JP" altLang="en-US" dirty="0"/>
          </a:p>
          <a:p>
            <a:r>
              <a:rPr kumimoji="1" lang="ja-JP" altLang="en-US" dirty="0"/>
              <a:t>お疲れ様でした。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37</a:t>
            </a:fld>
            <a:endParaRPr kumimoji="1" lang="ja-JP" altLang="en-US"/>
          </a:p>
        </p:txBody>
      </p:sp>
    </p:spTree>
    <p:extLst>
      <p:ext uri="{BB962C8B-B14F-4D97-AF65-F5344CB8AC3E}">
        <p14:creationId xmlns:p14="http://schemas.microsoft.com/office/powerpoint/2010/main" val="408505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a:t>
            </a:fld>
            <a:endParaRPr kumimoji="1" lang="ja-JP" altLang="en-US"/>
          </a:p>
        </p:txBody>
      </p:sp>
    </p:spTree>
    <p:extLst>
      <p:ext uri="{BB962C8B-B14F-4D97-AF65-F5344CB8AC3E}">
        <p14:creationId xmlns:p14="http://schemas.microsoft.com/office/powerpoint/2010/main" val="288640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4</a:t>
            </a:fld>
            <a:endParaRPr kumimoji="1" lang="ja-JP" altLang="en-US"/>
          </a:p>
        </p:txBody>
      </p:sp>
    </p:spTree>
    <p:extLst>
      <p:ext uri="{BB962C8B-B14F-4D97-AF65-F5344CB8AC3E}">
        <p14:creationId xmlns:p14="http://schemas.microsoft.com/office/powerpoint/2010/main" val="354813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AF48-78B1-A92A-E7AC-BD2B5BB19A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DB013F-0B62-53DE-446C-718859F6C2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72BFB5-28DD-22BB-C7AB-B35253F1AAA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2F2A914-325F-73B2-8C5F-9AE002A0E86F}"/>
              </a:ext>
            </a:extLst>
          </p:cNvPr>
          <p:cNvSpPr>
            <a:spLocks noGrp="1"/>
          </p:cNvSpPr>
          <p:nvPr>
            <p:ph type="sldNum" sz="quarter" idx="5"/>
          </p:nvPr>
        </p:nvSpPr>
        <p:spPr/>
        <p:txBody>
          <a:bodyPr/>
          <a:lstStyle/>
          <a:p>
            <a:fld id="{C536F05B-CE25-49A5-A813-A556FC994397}" type="slidenum">
              <a:rPr kumimoji="1" lang="ja-JP" altLang="en-US" smtClean="0"/>
              <a:t>5</a:t>
            </a:fld>
            <a:endParaRPr kumimoji="1" lang="ja-JP" altLang="en-US"/>
          </a:p>
        </p:txBody>
      </p:sp>
    </p:spTree>
    <p:extLst>
      <p:ext uri="{BB962C8B-B14F-4D97-AF65-F5344CB8AC3E}">
        <p14:creationId xmlns:p14="http://schemas.microsoft.com/office/powerpoint/2010/main" val="103114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6</a:t>
            </a:fld>
            <a:endParaRPr kumimoji="1" lang="ja-JP" altLang="en-US"/>
          </a:p>
        </p:txBody>
      </p:sp>
    </p:spTree>
    <p:extLst>
      <p:ext uri="{BB962C8B-B14F-4D97-AF65-F5344CB8AC3E}">
        <p14:creationId xmlns:p14="http://schemas.microsoft.com/office/powerpoint/2010/main" val="192068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7</a:t>
            </a:fld>
            <a:endParaRPr kumimoji="1" lang="ja-JP" altLang="en-US"/>
          </a:p>
        </p:txBody>
      </p:sp>
    </p:spTree>
    <p:extLst>
      <p:ext uri="{BB962C8B-B14F-4D97-AF65-F5344CB8AC3E}">
        <p14:creationId xmlns:p14="http://schemas.microsoft.com/office/powerpoint/2010/main" val="380752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8</a:t>
            </a:fld>
            <a:endParaRPr kumimoji="1" lang="ja-JP" altLang="en-US"/>
          </a:p>
        </p:txBody>
      </p:sp>
    </p:spTree>
    <p:extLst>
      <p:ext uri="{BB962C8B-B14F-4D97-AF65-F5344CB8AC3E}">
        <p14:creationId xmlns:p14="http://schemas.microsoft.com/office/powerpoint/2010/main" val="139636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 name="Group 5"/>
          <p:cNvGrpSpPr/>
          <p:nvPr/>
        </p:nvGrpSpPr>
        <p:grpSpPr>
          <a:xfrm>
            <a:off x="-2455" y="-2022"/>
            <a:ext cx="9908455"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938645" y="2222624"/>
            <a:ext cx="6410817" cy="2554758"/>
          </a:xfrm>
        </p:spPr>
        <p:txBody>
          <a:bodyPr anchor="b"/>
          <a:lstStyle>
            <a:lvl1pPr>
              <a:defRPr sz="4800">
                <a:solidFill>
                  <a:schemeClr val="bg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938645" y="4777380"/>
            <a:ext cx="641081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8163479" y="1813999"/>
            <a:ext cx="990599" cy="260280"/>
          </a:xfrm>
        </p:spPr>
        <p:txBody>
          <a:bodyPr/>
          <a:lstStyle>
            <a:lvl1pPr algn="l">
              <a:defRPr sz="900" b="0" i="0">
                <a:solidFill>
                  <a:schemeClr val="bg1"/>
                </a:solidFill>
              </a:defRPr>
            </a:lvl1pPr>
          </a:lstStyle>
          <a:p>
            <a:endParaRPr kumimoji="1" lang="ja-JP" altLang="en-US"/>
          </a:p>
        </p:txBody>
      </p:sp>
      <p:sp>
        <p:nvSpPr>
          <p:cNvPr id="5" name="Footer Placeholder 4"/>
          <p:cNvSpPr>
            <a:spLocks noGrp="1"/>
          </p:cNvSpPr>
          <p:nvPr>
            <p:ph type="ftr" sz="quarter" idx="11"/>
          </p:nvPr>
        </p:nvSpPr>
        <p:spPr bwMode="gray">
          <a:xfrm rot="5400000">
            <a:off x="6927941" y="3254880"/>
            <a:ext cx="3859795" cy="247714"/>
          </a:xfrm>
        </p:spPr>
        <p:txBody>
          <a:bodyPr/>
          <a:lstStyle>
            <a:lvl1pPr>
              <a:defRPr sz="900" b="0" i="0">
                <a:solidFill>
                  <a:schemeClr val="bg1"/>
                </a:solidFill>
              </a:defRPr>
            </a:lvl1pPr>
          </a:lstStyle>
          <a:p>
            <a:endParaRPr kumimoji="1" lang="ja-JP" altLang="en-US"/>
          </a:p>
        </p:txBody>
      </p:sp>
      <p:sp>
        <p:nvSpPr>
          <p:cNvPr id="12" name="Rectangle 11"/>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9"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718989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8" name="Group 7"/>
          <p:cNvGrpSpPr/>
          <p:nvPr/>
        </p:nvGrpSpPr>
        <p:grpSpPr>
          <a:xfrm>
            <a:off x="-2455" y="-2022"/>
            <a:ext cx="9908455"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7" y="4961453"/>
            <a:ext cx="695716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938647" y="5528191"/>
            <a:ext cx="6957170"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Rectangle 19"/>
          <p:cNvSpPr/>
          <p:nvPr/>
        </p:nvSpPr>
        <p:spPr>
          <a:xfrm>
            <a:off x="8391114" y="-7177"/>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8034175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3" name="Group 2"/>
          <p:cNvGrpSpPr/>
          <p:nvPr/>
        </p:nvGrpSpPr>
        <p:grpSpPr>
          <a:xfrm>
            <a:off x="-2455" y="-2022"/>
            <a:ext cx="9908455"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927101"/>
            <a:ext cx="6957171" cy="1692720"/>
          </a:xfrm>
        </p:spPr>
        <p:txBody>
          <a:bodyPr/>
          <a:lstStyle>
            <a:lvl1pPr>
              <a:defRPr sz="3600"/>
            </a:lvl1pPr>
          </a:lstStyle>
          <a:p>
            <a:r>
              <a:rPr lang="ja-JP" altLang="en-US"/>
              <a:t>マスター タイトルの書式設定</a:t>
            </a:r>
            <a:endParaRPr lang="en-US" dirty="0"/>
          </a:p>
        </p:txBody>
      </p:sp>
      <p:sp>
        <p:nvSpPr>
          <p:cNvPr id="15" name="Text Placeholder 3"/>
          <p:cNvSpPr>
            <a:spLocks noGrp="1"/>
          </p:cNvSpPr>
          <p:nvPr>
            <p:ph type="body" sz="half" idx="13"/>
          </p:nvPr>
        </p:nvSpPr>
        <p:spPr>
          <a:xfrm>
            <a:off x="938644" y="3488024"/>
            <a:ext cx="6957172"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Rectangle 18"/>
          <p:cNvSpPr/>
          <p:nvPr/>
        </p:nvSpPr>
        <p:spPr>
          <a:xfrm>
            <a:off x="8391114" y="-7177"/>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5220902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2455" y="-2022"/>
            <a:ext cx="9908455"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619540" y="2893961"/>
            <a:ext cx="735843"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77994" y="590999"/>
            <a:ext cx="651724"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203327" y="914401"/>
            <a:ext cx="6692488" cy="2884679"/>
          </a:xfrm>
        </p:spPr>
        <p:txBody>
          <a:bodyPr anchor="ctr"/>
          <a:lstStyle>
            <a:lvl1pPr>
              <a:defRPr sz="3600"/>
            </a:lvl1pPr>
          </a:lstStyle>
          <a:p>
            <a:r>
              <a:rPr lang="ja-JP" altLang="en-US"/>
              <a:t>マスター タイトルの書式設定</a:t>
            </a:r>
            <a:endParaRPr lang="en-US" dirty="0"/>
          </a:p>
        </p:txBody>
      </p:sp>
      <p:sp>
        <p:nvSpPr>
          <p:cNvPr id="17" name="Text Placeholder 3"/>
          <p:cNvSpPr>
            <a:spLocks noGrp="1"/>
          </p:cNvSpPr>
          <p:nvPr>
            <p:ph type="body" sz="half" idx="13"/>
          </p:nvPr>
        </p:nvSpPr>
        <p:spPr bwMode="gray">
          <a:xfrm>
            <a:off x="1502886" y="3809279"/>
            <a:ext cx="6116654"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6" name="Text Placeholder 3"/>
          <p:cNvSpPr>
            <a:spLocks noGrp="1"/>
          </p:cNvSpPr>
          <p:nvPr>
            <p:ph type="body" sz="half" idx="2"/>
          </p:nvPr>
        </p:nvSpPr>
        <p:spPr>
          <a:xfrm>
            <a:off x="952110" y="5000816"/>
            <a:ext cx="6957172"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22" name="Rectangle 21"/>
          <p:cNvSpPr/>
          <p:nvPr/>
        </p:nvSpPr>
        <p:spPr>
          <a:xfrm>
            <a:off x="8391114" y="-7177"/>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852818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2455" y="-2022"/>
            <a:ext cx="9908455"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2057400"/>
            <a:ext cx="6957171" cy="20955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38644" y="5159399"/>
            <a:ext cx="6957171"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Rectangle 10"/>
          <p:cNvSpPr/>
          <p:nvPr/>
        </p:nvSpPr>
        <p:spPr>
          <a:xfrm>
            <a:off x="8389883" y="39"/>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39648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936923" y="921453"/>
            <a:ext cx="6958891" cy="715512"/>
          </a:xfrm>
        </p:spPr>
        <p:txBody>
          <a:bodyPr anchor="ct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38644" y="2489200"/>
            <a:ext cx="25062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2" name="Text Placeholder 3"/>
          <p:cNvSpPr>
            <a:spLocks noGrp="1"/>
          </p:cNvSpPr>
          <p:nvPr>
            <p:ph type="body" sz="half" idx="15"/>
          </p:nvPr>
        </p:nvSpPr>
        <p:spPr>
          <a:xfrm>
            <a:off x="938644" y="3147163"/>
            <a:ext cx="2506217"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692510" y="2485332"/>
            <a:ext cx="2520646"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Text Placeholder 3"/>
          <p:cNvSpPr>
            <a:spLocks noGrp="1"/>
          </p:cNvSpPr>
          <p:nvPr>
            <p:ph type="body" sz="half" idx="16"/>
          </p:nvPr>
        </p:nvSpPr>
        <p:spPr>
          <a:xfrm>
            <a:off x="3692510" y="3147163"/>
            <a:ext cx="2520646"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6460805" y="2489200"/>
            <a:ext cx="250655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4" name="Text Placeholder 3"/>
          <p:cNvSpPr>
            <a:spLocks noGrp="1"/>
          </p:cNvSpPr>
          <p:nvPr>
            <p:ph type="body" sz="half" idx="17"/>
          </p:nvPr>
        </p:nvSpPr>
        <p:spPr>
          <a:xfrm>
            <a:off x="6460805" y="3147163"/>
            <a:ext cx="2506552"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561026" y="2489201"/>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7090" y="2489201"/>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2679385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938645" y="927101"/>
            <a:ext cx="6958891" cy="709864"/>
          </a:xfrm>
        </p:spPr>
        <p:txBody>
          <a:bodyPr anchor="ct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3757" y="4179596"/>
            <a:ext cx="2486606"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1106367" y="2489200"/>
            <a:ext cx="21806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8"/>
          </p:nvPr>
        </p:nvSpPr>
        <p:spPr>
          <a:xfrm>
            <a:off x="938643" y="4848208"/>
            <a:ext cx="250171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716303" y="4179594"/>
            <a:ext cx="248264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16"/>
          </p:nvPr>
        </p:nvSpPr>
        <p:spPr>
          <a:xfrm>
            <a:off x="3846507" y="2486834"/>
            <a:ext cx="2193947"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688011" y="4848209"/>
            <a:ext cx="2510939"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6460806" y="4166523"/>
            <a:ext cx="2496727"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17"/>
          </p:nvPr>
        </p:nvSpPr>
        <p:spPr>
          <a:xfrm>
            <a:off x="6613691" y="2489200"/>
            <a:ext cx="2187075"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6460806" y="4848210"/>
            <a:ext cx="2496727"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568978" y="2489201"/>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7090"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396939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 name="Title 1"/>
          <p:cNvSpPr>
            <a:spLocks noGrp="1"/>
          </p:cNvSpPr>
          <p:nvPr>
            <p:ph type="title"/>
          </p:nvPr>
        </p:nvSpPr>
        <p:spPr>
          <a:xfrm>
            <a:off x="936923" y="921453"/>
            <a:ext cx="6958891" cy="715512"/>
          </a:xfrm>
        </p:spPr>
        <p:txBody>
          <a:bodyPr anchor="ctr"/>
          <a:lstStyle>
            <a:lvl1pPr>
              <a:defRPr sz="32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8139736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10" name="Group 9"/>
          <p:cNvGrpSpPr/>
          <p:nvPr/>
        </p:nvGrpSpPr>
        <p:grpSpPr>
          <a:xfrm>
            <a:off x="-2455" y="-2022"/>
            <a:ext cx="9908455"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683051" y="1447799"/>
            <a:ext cx="1212764" cy="4571999"/>
          </a:xfrm>
        </p:spPr>
        <p:txBody>
          <a:bodyPr vert="eaVert" anchor="ctr"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38643" y="1447799"/>
            <a:ext cx="4785337" cy="4572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3" name="Rectangle 12"/>
          <p:cNvSpPr/>
          <p:nvPr/>
        </p:nvSpPr>
        <p:spPr>
          <a:xfrm>
            <a:off x="8389883" y="39"/>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55061" y="295731"/>
            <a:ext cx="800485"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6492601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8"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1515832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6" name="Group 5"/>
          <p:cNvGrpSpPr/>
          <p:nvPr/>
        </p:nvGrpSpPr>
        <p:grpSpPr>
          <a:xfrm>
            <a:off x="-2455" y="-2022"/>
            <a:ext cx="9908455"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938647" y="2257589"/>
            <a:ext cx="336024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545867" y="2257267"/>
            <a:ext cx="3309207"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3" name="Rectangle 12"/>
          <p:cNvSpPr/>
          <p:nvPr/>
        </p:nvSpPr>
        <p:spPr>
          <a:xfrm>
            <a:off x="8391114" y="39"/>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7155117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38644" y="2489199"/>
            <a:ext cx="3940061" cy="353060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27295" y="2489200"/>
            <a:ext cx="3940063" cy="355324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113717597"/>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38644" y="2489200"/>
            <a:ext cx="3940061"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38644" y="3248041"/>
            <a:ext cx="3940060" cy="277176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7295" y="2488750"/>
            <a:ext cx="3940062"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7296" y="3248041"/>
            <a:ext cx="3940062" cy="277390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3"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1330960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10"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0758509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1" name="Rectangle 10"/>
          <p:cNvSpPr/>
          <p:nvPr/>
        </p:nvSpPr>
        <p:spPr>
          <a:xfrm>
            <a:off x="8391114" y="-1404"/>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57068801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7" name="Group 6"/>
          <p:cNvGrpSpPr/>
          <p:nvPr/>
        </p:nvGrpSpPr>
        <p:grpSpPr>
          <a:xfrm>
            <a:off x="-2455" y="-2022"/>
            <a:ext cx="9908455"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3" y="1447800"/>
            <a:ext cx="2938639" cy="1495588"/>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949671" y="1452881"/>
            <a:ext cx="3935588"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938643" y="3086845"/>
            <a:ext cx="2938639"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9" name="Rectangle 18"/>
          <p:cNvSpPr/>
          <p:nvPr/>
        </p:nvSpPr>
        <p:spPr>
          <a:xfrm>
            <a:off x="8391114" y="-1404"/>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4810908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7" name="Group 6"/>
          <p:cNvGrpSpPr/>
          <p:nvPr/>
        </p:nvGrpSpPr>
        <p:grpSpPr>
          <a:xfrm>
            <a:off x="-2455" y="-2022"/>
            <a:ext cx="9908455"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2557" y="1343113"/>
            <a:ext cx="3252100" cy="1613085"/>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922558" y="3086100"/>
            <a:ext cx="3252100"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4" name="Rectangle 13"/>
          <p:cNvSpPr/>
          <p:nvPr/>
        </p:nvSpPr>
        <p:spPr>
          <a:xfrm>
            <a:off x="8391114" y="-1404"/>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8318501" y="295731"/>
            <a:ext cx="857250" cy="767687"/>
          </a:xfrm>
          <a:prstGeom prst="rect">
            <a:avLst/>
          </a:prstGeom>
        </p:spPr>
        <p:txBody>
          <a:bodyPr/>
          <a:lstStyle>
            <a:lvl1pPr algn="ctr">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6927076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455" y="-2022"/>
            <a:ext cx="9908455"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ja-JP" altLang="en-US"/>
            </a:p>
          </p:txBody>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ja-JP" altLang="en-US"/>
            </a:p>
          </p:txBody>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grpSp>
      <p:sp>
        <p:nvSpPr>
          <p:cNvPr id="2" name="Title Placeholder 1"/>
          <p:cNvSpPr>
            <a:spLocks noGrp="1"/>
          </p:cNvSpPr>
          <p:nvPr>
            <p:ph type="title"/>
          </p:nvPr>
        </p:nvSpPr>
        <p:spPr bwMode="gray">
          <a:xfrm>
            <a:off x="938644" y="927100"/>
            <a:ext cx="6874032" cy="709865"/>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38644" y="2489202"/>
            <a:ext cx="6874032" cy="353059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190121" y="6377098"/>
            <a:ext cx="1073149" cy="228659"/>
          </a:xfrm>
          <a:prstGeom prst="rect">
            <a:avLst/>
          </a:prstGeom>
        </p:spPr>
        <p:txBody>
          <a:bodyPr vert="horz" lIns="91440" tIns="45720" rIns="91440" bIns="45720" rtlCol="0" anchor="t" anchorCtr="0"/>
          <a:lstStyle>
            <a:lvl1pPr algn="r">
              <a:defRPr sz="900" b="1" i="0">
                <a:solidFill>
                  <a:schemeClr val="accent1"/>
                </a:solidFill>
              </a:defRPr>
            </a:lvl1pPr>
          </a:lstStyle>
          <a:p>
            <a:endParaRPr kumimoji="1" lang="ja-JP" altLang="en-US"/>
          </a:p>
        </p:txBody>
      </p:sp>
      <p:sp>
        <p:nvSpPr>
          <p:cNvPr id="5" name="Footer Placeholder 4"/>
          <p:cNvSpPr>
            <a:spLocks noGrp="1"/>
          </p:cNvSpPr>
          <p:nvPr>
            <p:ph type="ftr" sz="quarter" idx="3"/>
          </p:nvPr>
        </p:nvSpPr>
        <p:spPr>
          <a:xfrm>
            <a:off x="640079" y="6373196"/>
            <a:ext cx="4181445" cy="228659"/>
          </a:xfrm>
          <a:prstGeom prst="rect">
            <a:avLst/>
          </a:prstGeom>
        </p:spPr>
        <p:txBody>
          <a:bodyPr vert="horz" lIns="91440" tIns="45720" rIns="91440" bIns="45720" rtlCol="0" anchor="b"/>
          <a:lstStyle>
            <a:lvl1pPr algn="l">
              <a:defRPr sz="900" b="1" i="0">
                <a:solidFill>
                  <a:schemeClr val="accent1"/>
                </a:solidFill>
              </a:defRPr>
            </a:lvl1pPr>
          </a:lstStyle>
          <a:p>
            <a:endParaRPr kumimoji="1" lang="ja-JP" altLang="en-US"/>
          </a:p>
        </p:txBody>
      </p:sp>
      <p:sp>
        <p:nvSpPr>
          <p:cNvPr id="29" name="Rectangle 2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33"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57583319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hf hdr="0" ftr="0" dt="0"/>
  <p:txStyles>
    <p:title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41701-53B5-4A49-905B-256C99F0B87D}"/>
              </a:ext>
            </a:extLst>
          </p:cNvPr>
          <p:cNvSpPr>
            <a:spLocks noGrp="1"/>
          </p:cNvSpPr>
          <p:nvPr>
            <p:ph type="ctrTitle"/>
          </p:nvPr>
        </p:nvSpPr>
        <p:spPr>
          <a:xfrm>
            <a:off x="796953" y="2734576"/>
            <a:ext cx="8055436" cy="845382"/>
          </a:xfrm>
        </p:spPr>
        <p:txBody>
          <a:bodyPr>
            <a:normAutofit/>
          </a:bodyPr>
          <a:lstStyle/>
          <a:p>
            <a:pPr algn="ctr"/>
            <a:r>
              <a:rPr lang="en-US" altLang="ja-JP" sz="4400" b="1" dirty="0">
                <a:solidFill>
                  <a:schemeClr val="bg1"/>
                </a:solidFill>
                <a:latin typeface="ＭＳ ゴシック" panose="020B0609070205080204" pitchFamily="49" charset="-128"/>
                <a:ea typeface="ＭＳ ゴシック" panose="020B0609070205080204" pitchFamily="49" charset="-128"/>
              </a:rPr>
              <a:t>Ⅲ.</a:t>
            </a:r>
            <a:r>
              <a:rPr lang="ja-JP" altLang="en-US" sz="4400" b="1" dirty="0">
                <a:solidFill>
                  <a:schemeClr val="bg1"/>
                </a:solidFill>
                <a:latin typeface="ＭＳ ゴシック" panose="020B0609070205080204" pitchFamily="49" charset="-128"/>
                <a:ea typeface="ＭＳ ゴシック" panose="020B0609070205080204" pitchFamily="49" charset="-128"/>
              </a:rPr>
              <a:t>関係法令・制度</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EE38AB3-2D6F-4D3A-962C-3109CB1FCB6F}"/>
              </a:ext>
            </a:extLst>
          </p:cNvPr>
          <p:cNvCxnSpPr>
            <a:cxnSpLocks/>
          </p:cNvCxnSpPr>
          <p:nvPr/>
        </p:nvCxnSpPr>
        <p:spPr>
          <a:xfrm>
            <a:off x="1500528" y="3682997"/>
            <a:ext cx="7039082" cy="0"/>
          </a:xfrm>
          <a:prstGeom prst="line">
            <a:avLst/>
          </a:prstGeom>
          <a:noFill/>
          <a:ln w="127000" cap="flat" cmpd="thickThin" algn="ctr">
            <a:solidFill>
              <a:schemeClr val="accent6"/>
            </a:solidFill>
            <a:prstDash val="solid"/>
            <a:miter lim="800000"/>
          </a:ln>
          <a:effectLst/>
        </p:spPr>
      </p:cxnSp>
      <p:sp>
        <p:nvSpPr>
          <p:cNvPr id="3" name="タイトル 7">
            <a:extLst>
              <a:ext uri="{FF2B5EF4-FFF2-40B4-BE49-F238E27FC236}">
                <a16:creationId xmlns:a16="http://schemas.microsoft.com/office/drawing/2014/main" id="{DE138EF6-11C4-6FD3-4034-9193ECCF9423}"/>
              </a:ext>
            </a:extLst>
          </p:cNvPr>
          <p:cNvSpPr txBox="1">
            <a:spLocks/>
          </p:cNvSpPr>
          <p:nvPr/>
        </p:nvSpPr>
        <p:spPr bwMode="gray">
          <a:xfrm>
            <a:off x="1433459" y="5499100"/>
            <a:ext cx="6871802" cy="709865"/>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8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bg1"/>
                </a:solidFill>
              </a:rPr>
              <a:t>一般社団法人　大日本水産会</a:t>
            </a:r>
            <a:endParaRPr lang="en-US" altLang="ja-JP" sz="2000" dirty="0">
              <a:solidFill>
                <a:schemeClr val="bg1"/>
              </a:solidFill>
            </a:endParaRPr>
          </a:p>
          <a:p>
            <a:pPr algn="ctr"/>
            <a:r>
              <a:rPr lang="ja-JP" altLang="en-US" sz="2000" dirty="0">
                <a:solidFill>
                  <a:schemeClr val="bg1"/>
                </a:solidFill>
                <a:latin typeface="メイリオ" panose="020B0604030504040204" pitchFamily="50" charset="-128"/>
                <a:ea typeface="メイリオ" panose="020B0604030504040204" pitchFamily="50" charset="-128"/>
              </a:rPr>
              <a:t>講師：常務理事　松本冬樹</a:t>
            </a:r>
          </a:p>
        </p:txBody>
      </p:sp>
    </p:spTree>
    <p:extLst>
      <p:ext uri="{BB962C8B-B14F-4D97-AF65-F5344CB8AC3E}">
        <p14:creationId xmlns:p14="http://schemas.microsoft.com/office/powerpoint/2010/main" val="260755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9</a:t>
            </a:fld>
            <a:endParaRPr kumimoji="1" lang="ja-JP" altLang="en-US"/>
          </a:p>
        </p:txBody>
      </p:sp>
      <p:sp>
        <p:nvSpPr>
          <p:cNvPr id="2" name="テキスト ボックス 1">
            <a:extLst>
              <a:ext uri="{FF2B5EF4-FFF2-40B4-BE49-F238E27FC236}">
                <a16:creationId xmlns:a16="http://schemas.microsoft.com/office/drawing/2014/main" id="{BB9C3926-42A5-F871-174E-0D6B52311CC4}"/>
              </a:ext>
            </a:extLst>
          </p:cNvPr>
          <p:cNvSpPr txBox="1"/>
          <p:nvPr/>
        </p:nvSpPr>
        <p:spPr>
          <a:xfrm>
            <a:off x="813389" y="2645807"/>
            <a:ext cx="8279220" cy="3170099"/>
          </a:xfrm>
          <a:prstGeom prst="rect">
            <a:avLst/>
          </a:prstGeom>
          <a:noFill/>
        </p:spPr>
        <p:txBody>
          <a:bodyPr wrap="square" rtlCol="0">
            <a:spAutoFit/>
          </a:bodyPr>
          <a:lstStyle/>
          <a:p>
            <a:r>
              <a:rPr kumimoji="1" lang="ja-JP" altLang="en-US" sz="2000" dirty="0">
                <a:latin typeface="+mn-ea"/>
              </a:rPr>
              <a:t>✓　</a:t>
            </a:r>
            <a:r>
              <a:rPr kumimoji="1" lang="en-US" altLang="ja-JP" sz="2000" dirty="0">
                <a:latin typeface="+mn-ea"/>
              </a:rPr>
              <a:t>2006</a:t>
            </a:r>
            <a:r>
              <a:rPr kumimoji="1" lang="ja-JP" altLang="en-US" sz="2000" dirty="0">
                <a:latin typeface="+mn-ea"/>
              </a:rPr>
              <a:t>年に採択された、海上労働条約が適用されない漁業従事者に</a:t>
            </a:r>
            <a:endParaRPr kumimoji="1" lang="en-US" altLang="ja-JP" sz="2000" dirty="0">
              <a:latin typeface="+mn-ea"/>
            </a:endParaRPr>
          </a:p>
          <a:p>
            <a:r>
              <a:rPr kumimoji="1" lang="ja-JP" altLang="en-US" sz="2000" dirty="0">
                <a:latin typeface="+mn-ea"/>
              </a:rPr>
              <a:t>　国際的な保護を提供することを目的とした、</a:t>
            </a:r>
            <a:r>
              <a:rPr kumimoji="1" lang="ja-JP" altLang="en-US" sz="2000" dirty="0">
                <a:solidFill>
                  <a:srgbClr val="C00000"/>
                </a:solidFill>
                <a:latin typeface="+mn-ea"/>
              </a:rPr>
              <a:t>漁業労働に関する包括</a:t>
            </a:r>
            <a:endParaRPr kumimoji="1" lang="en-US" altLang="ja-JP" sz="2000" dirty="0">
              <a:solidFill>
                <a:srgbClr val="C00000"/>
              </a:solidFill>
              <a:latin typeface="+mn-ea"/>
            </a:endParaRPr>
          </a:p>
          <a:p>
            <a:r>
              <a:rPr kumimoji="1" lang="ja-JP" altLang="en-US" sz="2000" dirty="0">
                <a:solidFill>
                  <a:srgbClr val="C00000"/>
                </a:solidFill>
                <a:latin typeface="+mn-ea"/>
              </a:rPr>
              <a:t>　的な条約</a:t>
            </a:r>
            <a:r>
              <a:rPr kumimoji="1" lang="ja-JP" altLang="en-US" sz="2000" dirty="0">
                <a:latin typeface="+mn-ea"/>
              </a:rPr>
              <a:t>であり、締約国に対し、</a:t>
            </a:r>
            <a:r>
              <a:rPr kumimoji="1" lang="ja-JP" altLang="en-US" sz="2000" dirty="0">
                <a:solidFill>
                  <a:srgbClr val="C00000"/>
                </a:solidFill>
                <a:latin typeface="+mn-ea"/>
              </a:rPr>
              <a:t>漁業者のディーセント・ワーク　</a:t>
            </a:r>
            <a:endParaRPr kumimoji="1" lang="en-US" altLang="ja-JP" sz="2000" dirty="0">
              <a:solidFill>
                <a:srgbClr val="C00000"/>
              </a:solidFill>
              <a:latin typeface="+mn-ea"/>
            </a:endParaRPr>
          </a:p>
          <a:p>
            <a:r>
              <a:rPr kumimoji="1" lang="ja-JP" altLang="en-US" sz="2000" dirty="0">
                <a:solidFill>
                  <a:srgbClr val="C00000"/>
                </a:solidFill>
                <a:latin typeface="+mn-ea"/>
              </a:rPr>
              <a:t>　（働きがいのある人間らしい仕事）の確保について定めるもの</a:t>
            </a:r>
            <a:r>
              <a:rPr kumimoji="1" lang="ja-JP" altLang="en-US" sz="2000" dirty="0">
                <a:latin typeface="+mn-ea"/>
              </a:rPr>
              <a:t>と</a:t>
            </a:r>
            <a:endParaRPr kumimoji="1" lang="en-US" altLang="ja-JP" sz="2000" dirty="0">
              <a:latin typeface="+mn-ea"/>
            </a:endParaRPr>
          </a:p>
          <a:p>
            <a:r>
              <a:rPr kumimoji="1" lang="ja-JP" altLang="en-US" sz="2000" dirty="0">
                <a:latin typeface="+mn-ea"/>
              </a:rPr>
              <a:t>　なっています。</a:t>
            </a:r>
            <a:endParaRPr kumimoji="1" lang="en-US" altLang="ja-JP" sz="2000" dirty="0">
              <a:latin typeface="+mn-ea"/>
            </a:endParaRPr>
          </a:p>
          <a:p>
            <a:endParaRPr kumimoji="1" lang="en-US" altLang="ja-JP" sz="2000" dirty="0">
              <a:latin typeface="+mn-ea"/>
            </a:endParaRPr>
          </a:p>
          <a:p>
            <a:r>
              <a:rPr kumimoji="1" lang="ja-JP" altLang="en-US" sz="2000" dirty="0">
                <a:latin typeface="+mn-ea"/>
              </a:rPr>
              <a:t>✓　自家消費のための漁やレクリエーションとしての釣りを除く漁業</a:t>
            </a:r>
            <a:endParaRPr kumimoji="1" lang="en-US" altLang="ja-JP" sz="2000" dirty="0">
              <a:latin typeface="+mn-ea"/>
            </a:endParaRPr>
          </a:p>
          <a:p>
            <a:r>
              <a:rPr kumimoji="1" lang="ja-JP" altLang="en-US" sz="2000" dirty="0">
                <a:latin typeface="+mn-ea"/>
              </a:rPr>
              <a:t>　活動に従事する漁業者（水先人、軍艦乗組員、政府に永続的に勤務</a:t>
            </a:r>
            <a:endParaRPr kumimoji="1" lang="en-US" altLang="ja-JP" sz="2000" dirty="0">
              <a:latin typeface="+mn-ea"/>
            </a:endParaRPr>
          </a:p>
          <a:p>
            <a:r>
              <a:rPr kumimoji="1" lang="ja-JP" altLang="en-US" sz="2000" dirty="0">
                <a:latin typeface="+mn-ea"/>
              </a:rPr>
              <a:t>　するその他の者、漁船上で仕事を遂行する陸上を拠点とする者、漁</a:t>
            </a:r>
            <a:endParaRPr kumimoji="1" lang="en-US" altLang="ja-JP" sz="2000" dirty="0">
              <a:latin typeface="+mn-ea"/>
            </a:endParaRPr>
          </a:p>
          <a:p>
            <a:r>
              <a:rPr kumimoji="1" lang="ja-JP" altLang="en-US" sz="2000" dirty="0">
                <a:latin typeface="+mn-ea"/>
              </a:rPr>
              <a:t>　場観測者を除く）と漁船が対象となります。</a:t>
            </a:r>
          </a:p>
        </p:txBody>
      </p:sp>
      <p:sp>
        <p:nvSpPr>
          <p:cNvPr id="3" name="タイトル 1">
            <a:extLst>
              <a:ext uri="{FF2B5EF4-FFF2-40B4-BE49-F238E27FC236}">
                <a16:creationId xmlns:a16="http://schemas.microsoft.com/office/drawing/2014/main" id="{0DE32058-5109-89A6-9C14-94A7531F6441}"/>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zh-TW"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ILO</a:t>
            </a:r>
            <a:r>
              <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漁業労働条約①</a:t>
            </a:r>
          </a:p>
        </p:txBody>
      </p:sp>
    </p:spTree>
    <p:extLst>
      <p:ext uri="{BB962C8B-B14F-4D97-AF65-F5344CB8AC3E}">
        <p14:creationId xmlns:p14="http://schemas.microsoft.com/office/powerpoint/2010/main" val="191106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94A7-460A-0BE7-CA29-4FD390E2ED9B}"/>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B089876A-4B54-9427-91CB-F25D1045B973}"/>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39BACAF-1E17-5541-2FBD-23E1520C02AC}"/>
              </a:ext>
            </a:extLst>
          </p:cNvPr>
          <p:cNvSpPr>
            <a:spLocks noGrp="1"/>
          </p:cNvSpPr>
          <p:nvPr>
            <p:ph type="sldNum" sz="quarter" idx="12"/>
          </p:nvPr>
        </p:nvSpPr>
        <p:spPr/>
        <p:txBody>
          <a:bodyPr/>
          <a:lstStyle/>
          <a:p>
            <a:fld id="{E19FEFA5-F69B-4463-85F3-6BA87B34B307}" type="slidenum">
              <a:rPr kumimoji="1" lang="ja-JP" altLang="en-US" smtClean="0"/>
              <a:pPr/>
              <a:t>10</a:t>
            </a:fld>
            <a:endParaRPr kumimoji="1" lang="ja-JP" altLang="en-US"/>
          </a:p>
        </p:txBody>
      </p:sp>
      <p:sp>
        <p:nvSpPr>
          <p:cNvPr id="2" name="テキスト ボックス 1">
            <a:extLst>
              <a:ext uri="{FF2B5EF4-FFF2-40B4-BE49-F238E27FC236}">
                <a16:creationId xmlns:a16="http://schemas.microsoft.com/office/drawing/2014/main" id="{6F882E27-F10C-72FB-62F4-98704F4D61F7}"/>
              </a:ext>
            </a:extLst>
          </p:cNvPr>
          <p:cNvSpPr txBox="1"/>
          <p:nvPr/>
        </p:nvSpPr>
        <p:spPr>
          <a:xfrm>
            <a:off x="681036" y="2350470"/>
            <a:ext cx="8543925" cy="4093428"/>
          </a:xfrm>
          <a:prstGeom prst="rect">
            <a:avLst/>
          </a:prstGeom>
          <a:noFill/>
        </p:spPr>
        <p:txBody>
          <a:bodyPr wrap="square" rtlCol="0">
            <a:spAutoFit/>
          </a:bodyPr>
          <a:lstStyle/>
          <a:p>
            <a:r>
              <a:rPr kumimoji="1" lang="ja-JP" altLang="en-US" sz="2000" dirty="0">
                <a:latin typeface="+mn-ea"/>
              </a:rPr>
              <a:t>✓　条約では、例として以下のような事項が定められています。</a:t>
            </a:r>
            <a:endParaRPr kumimoji="1" lang="en-US" altLang="ja-JP" sz="2000" dirty="0">
              <a:latin typeface="+mn-ea"/>
            </a:endParaRPr>
          </a:p>
          <a:p>
            <a:endParaRPr kumimoji="1" lang="ja-JP" altLang="en-US" sz="2000" dirty="0">
              <a:latin typeface="+mn-ea"/>
            </a:endParaRPr>
          </a:p>
          <a:p>
            <a:r>
              <a:rPr kumimoji="1" lang="ja-JP" altLang="en-US" sz="2000" dirty="0">
                <a:latin typeface="+mn-ea"/>
              </a:rPr>
              <a:t>　・　</a:t>
            </a:r>
            <a:r>
              <a:rPr kumimoji="1" lang="ja-JP" altLang="en-US" sz="2000" dirty="0">
                <a:solidFill>
                  <a:srgbClr val="C00000"/>
                </a:solidFill>
                <a:latin typeface="+mn-ea"/>
              </a:rPr>
              <a:t>漁業者の最低年齢は</a:t>
            </a:r>
            <a:r>
              <a:rPr kumimoji="1" lang="en-US" altLang="ja-JP" sz="2000" dirty="0">
                <a:solidFill>
                  <a:srgbClr val="C00000"/>
                </a:solidFill>
                <a:latin typeface="+mn-ea"/>
              </a:rPr>
              <a:t>16</a:t>
            </a:r>
            <a:r>
              <a:rPr kumimoji="1" lang="ja-JP" altLang="en-US" sz="2000" dirty="0">
                <a:solidFill>
                  <a:srgbClr val="C00000"/>
                </a:solidFill>
                <a:latin typeface="+mn-ea"/>
              </a:rPr>
              <a:t>歳とする</a:t>
            </a:r>
            <a:r>
              <a:rPr kumimoji="1" lang="ja-JP" altLang="en-US" sz="2000" dirty="0">
                <a:latin typeface="+mn-ea"/>
              </a:rPr>
              <a:t>こと。ただし、一定の条件下に</a:t>
            </a:r>
            <a:endParaRPr kumimoji="1" lang="en-US" altLang="ja-JP" sz="2000" dirty="0">
              <a:latin typeface="+mn-ea"/>
            </a:endParaRPr>
          </a:p>
          <a:p>
            <a:r>
              <a:rPr kumimoji="1" lang="ja-JP" altLang="en-US" sz="2000" dirty="0">
                <a:latin typeface="+mn-ea"/>
              </a:rPr>
              <a:t>　　おいては、</a:t>
            </a:r>
            <a:r>
              <a:rPr kumimoji="1" lang="en-US" altLang="ja-JP" sz="2000" dirty="0">
                <a:latin typeface="+mn-ea"/>
              </a:rPr>
              <a:t>15</a:t>
            </a:r>
            <a:r>
              <a:rPr kumimoji="1" lang="ja-JP" altLang="en-US" sz="2000" dirty="0">
                <a:latin typeface="+mn-ea"/>
              </a:rPr>
              <a:t>歳以上であれば可能であること。</a:t>
            </a:r>
            <a:r>
              <a:rPr kumimoji="1" lang="ja-JP" altLang="en-US" sz="2000" dirty="0">
                <a:solidFill>
                  <a:srgbClr val="C00000"/>
                </a:solidFill>
                <a:latin typeface="+mn-ea"/>
              </a:rPr>
              <a:t>安全と健康を損な</a:t>
            </a:r>
            <a:endParaRPr kumimoji="1" lang="en-US" altLang="ja-JP" sz="2000" dirty="0">
              <a:solidFill>
                <a:srgbClr val="C00000"/>
              </a:solidFill>
              <a:latin typeface="+mn-ea"/>
            </a:endParaRPr>
          </a:p>
          <a:p>
            <a:r>
              <a:rPr kumimoji="1" lang="ja-JP" altLang="en-US" sz="2000" dirty="0">
                <a:solidFill>
                  <a:srgbClr val="C00000"/>
                </a:solidFill>
                <a:latin typeface="+mn-ea"/>
              </a:rPr>
              <a:t>　　う業務については、</a:t>
            </a:r>
            <a:r>
              <a:rPr kumimoji="1" lang="en-US" altLang="ja-JP" sz="2000" dirty="0">
                <a:solidFill>
                  <a:srgbClr val="C00000"/>
                </a:solidFill>
                <a:latin typeface="+mn-ea"/>
              </a:rPr>
              <a:t>18</a:t>
            </a:r>
            <a:r>
              <a:rPr kumimoji="1" lang="ja-JP" altLang="en-US" sz="2000" dirty="0">
                <a:solidFill>
                  <a:srgbClr val="C00000"/>
                </a:solidFill>
                <a:latin typeface="+mn-ea"/>
              </a:rPr>
              <a:t>歳以上とする</a:t>
            </a:r>
            <a:r>
              <a:rPr kumimoji="1" lang="ja-JP" altLang="en-US" sz="2000" dirty="0">
                <a:latin typeface="+mn-ea"/>
              </a:rPr>
              <a:t>こと（</a:t>
            </a:r>
            <a:r>
              <a:rPr kumimoji="1" lang="en-US" altLang="ja-JP" sz="2000" dirty="0">
                <a:latin typeface="+mn-ea"/>
              </a:rPr>
              <a:t>9</a:t>
            </a:r>
            <a:r>
              <a:rPr kumimoji="1" lang="ja-JP" altLang="en-US" sz="2000" dirty="0">
                <a:latin typeface="+mn-ea"/>
              </a:rPr>
              <a:t>条）。</a:t>
            </a:r>
          </a:p>
          <a:p>
            <a:r>
              <a:rPr kumimoji="1" lang="ja-JP" altLang="en-US" sz="2000" dirty="0">
                <a:latin typeface="+mn-ea"/>
              </a:rPr>
              <a:t>　・　船上労働のために</a:t>
            </a:r>
            <a:r>
              <a:rPr kumimoji="1" lang="ja-JP" altLang="en-US" sz="2000" dirty="0">
                <a:solidFill>
                  <a:srgbClr val="C00000"/>
                </a:solidFill>
                <a:latin typeface="+mn-ea"/>
              </a:rPr>
              <a:t>健康検査の実施と健康証明書の取得が必要</a:t>
            </a:r>
            <a:r>
              <a:rPr kumimoji="1" lang="ja-JP" altLang="en-US" sz="2000" dirty="0">
                <a:latin typeface="+mn-ea"/>
              </a:rPr>
              <a:t>で</a:t>
            </a:r>
            <a:endParaRPr kumimoji="1" lang="en-US" altLang="ja-JP" sz="2000" dirty="0">
              <a:latin typeface="+mn-ea"/>
            </a:endParaRPr>
          </a:p>
          <a:p>
            <a:r>
              <a:rPr kumimoji="1" lang="ja-JP" altLang="en-US" sz="2000" dirty="0">
                <a:latin typeface="+mn-ea"/>
              </a:rPr>
              <a:t>　　あること（</a:t>
            </a:r>
            <a:r>
              <a:rPr kumimoji="1" lang="en-US" altLang="ja-JP" sz="2000" dirty="0">
                <a:latin typeface="+mn-ea"/>
              </a:rPr>
              <a:t>10</a:t>
            </a:r>
            <a:r>
              <a:rPr kumimoji="1" lang="ja-JP" altLang="en-US" sz="2000" dirty="0">
                <a:latin typeface="+mn-ea"/>
              </a:rPr>
              <a:t>－</a:t>
            </a:r>
            <a:r>
              <a:rPr kumimoji="1" lang="en-US" altLang="ja-JP" sz="2000" dirty="0">
                <a:latin typeface="+mn-ea"/>
              </a:rPr>
              <a:t>12</a:t>
            </a:r>
            <a:r>
              <a:rPr kumimoji="1" lang="ja-JP" altLang="en-US" sz="2000" dirty="0">
                <a:latin typeface="+mn-ea"/>
              </a:rPr>
              <a:t>条）。</a:t>
            </a:r>
          </a:p>
          <a:p>
            <a:r>
              <a:rPr kumimoji="1" lang="ja-JP" altLang="en-US" sz="2000" dirty="0">
                <a:latin typeface="+mn-ea"/>
              </a:rPr>
              <a:t>　・　十分かつ安全に乗組員が配乗され、船長によって適切に管理さ</a:t>
            </a:r>
            <a:endParaRPr kumimoji="1" lang="en-US" altLang="ja-JP" sz="2000" dirty="0">
              <a:latin typeface="+mn-ea"/>
            </a:endParaRPr>
          </a:p>
          <a:p>
            <a:r>
              <a:rPr kumimoji="1" lang="ja-JP" altLang="en-US" sz="2000" dirty="0">
                <a:latin typeface="+mn-ea"/>
              </a:rPr>
              <a:t>　　れ、</a:t>
            </a:r>
            <a:r>
              <a:rPr kumimoji="1" lang="ja-JP" altLang="en-US" sz="2000" dirty="0">
                <a:solidFill>
                  <a:srgbClr val="C00000"/>
                </a:solidFill>
                <a:latin typeface="+mn-ea"/>
              </a:rPr>
              <a:t>漁業者が安全及び健康確保に十分な休息時間が定期的に与え</a:t>
            </a:r>
            <a:endParaRPr kumimoji="1" lang="en-US" altLang="ja-JP" sz="2000" dirty="0">
              <a:solidFill>
                <a:srgbClr val="C00000"/>
              </a:solidFill>
              <a:latin typeface="+mn-ea"/>
            </a:endParaRPr>
          </a:p>
          <a:p>
            <a:r>
              <a:rPr kumimoji="1" lang="ja-JP" altLang="en-US" sz="2000" dirty="0">
                <a:solidFill>
                  <a:srgbClr val="C00000"/>
                </a:solidFill>
                <a:latin typeface="+mn-ea"/>
              </a:rPr>
              <a:t>　　られる</a:t>
            </a:r>
            <a:r>
              <a:rPr kumimoji="1" lang="ja-JP" altLang="en-US" sz="2000" dirty="0">
                <a:latin typeface="+mn-ea"/>
              </a:rPr>
              <a:t>こと（</a:t>
            </a:r>
            <a:r>
              <a:rPr kumimoji="1" lang="en-US" altLang="ja-JP" sz="2000" dirty="0">
                <a:latin typeface="+mn-ea"/>
              </a:rPr>
              <a:t>13</a:t>
            </a:r>
            <a:r>
              <a:rPr kumimoji="1" lang="ja-JP" altLang="en-US" sz="2000" dirty="0">
                <a:latin typeface="+mn-ea"/>
              </a:rPr>
              <a:t>－</a:t>
            </a:r>
            <a:r>
              <a:rPr kumimoji="1" lang="en-US" altLang="ja-JP" sz="2000" dirty="0">
                <a:latin typeface="+mn-ea"/>
              </a:rPr>
              <a:t>14</a:t>
            </a:r>
            <a:r>
              <a:rPr kumimoji="1" lang="ja-JP" altLang="en-US" sz="2000" dirty="0">
                <a:latin typeface="+mn-ea"/>
              </a:rPr>
              <a:t>条）。</a:t>
            </a:r>
          </a:p>
          <a:p>
            <a:r>
              <a:rPr kumimoji="1" lang="ja-JP" altLang="en-US" sz="2000" dirty="0">
                <a:latin typeface="+mn-ea"/>
              </a:rPr>
              <a:t>　・　漁業者及び被扶養者が、自国の他の労働者よりも不利でない条</a:t>
            </a:r>
            <a:endParaRPr kumimoji="1" lang="en-US" altLang="ja-JP" sz="2000" dirty="0">
              <a:latin typeface="+mn-ea"/>
            </a:endParaRPr>
          </a:p>
          <a:p>
            <a:r>
              <a:rPr kumimoji="1" lang="ja-JP" altLang="en-US" sz="2000" dirty="0">
                <a:latin typeface="+mn-ea"/>
              </a:rPr>
              <a:t>　　件で社会保障による保護の利益を享受し、</a:t>
            </a:r>
            <a:r>
              <a:rPr kumimoji="1" lang="ja-JP" altLang="en-US" sz="2000" dirty="0">
                <a:solidFill>
                  <a:srgbClr val="C00000"/>
                </a:solidFill>
                <a:latin typeface="+mn-ea"/>
              </a:rPr>
              <a:t>最低でも業務関連の疾</a:t>
            </a:r>
            <a:endParaRPr kumimoji="1" lang="en-US" altLang="ja-JP" sz="2000" dirty="0">
              <a:solidFill>
                <a:srgbClr val="C00000"/>
              </a:solidFill>
              <a:latin typeface="+mn-ea"/>
            </a:endParaRPr>
          </a:p>
          <a:p>
            <a:r>
              <a:rPr kumimoji="1" lang="ja-JP" altLang="en-US" sz="2000" dirty="0">
                <a:solidFill>
                  <a:srgbClr val="C00000"/>
                </a:solidFill>
                <a:latin typeface="+mn-ea"/>
              </a:rPr>
              <a:t>　　病、負傷や死亡の場合の保護を付与</a:t>
            </a:r>
            <a:r>
              <a:rPr kumimoji="1" lang="ja-JP" altLang="en-US" sz="2000" dirty="0">
                <a:latin typeface="+mn-ea"/>
              </a:rPr>
              <a:t>すること（</a:t>
            </a:r>
            <a:r>
              <a:rPr kumimoji="1" lang="en-US" altLang="ja-JP" sz="2000" dirty="0">
                <a:latin typeface="+mn-ea"/>
              </a:rPr>
              <a:t>34</a:t>
            </a:r>
            <a:r>
              <a:rPr kumimoji="1" lang="ja-JP" altLang="en-US" sz="2000" dirty="0">
                <a:latin typeface="+mn-ea"/>
              </a:rPr>
              <a:t>条－</a:t>
            </a:r>
            <a:r>
              <a:rPr kumimoji="1" lang="en-US" altLang="ja-JP" sz="2000" dirty="0">
                <a:latin typeface="+mn-ea"/>
              </a:rPr>
              <a:t>39</a:t>
            </a:r>
            <a:r>
              <a:rPr kumimoji="1" lang="ja-JP" altLang="en-US" sz="2000" dirty="0">
                <a:latin typeface="+mn-ea"/>
              </a:rPr>
              <a:t>条）</a:t>
            </a:r>
          </a:p>
        </p:txBody>
      </p:sp>
      <p:sp>
        <p:nvSpPr>
          <p:cNvPr id="3" name="タイトル 1">
            <a:extLst>
              <a:ext uri="{FF2B5EF4-FFF2-40B4-BE49-F238E27FC236}">
                <a16:creationId xmlns:a16="http://schemas.microsoft.com/office/drawing/2014/main" id="{A3D00ACE-12A5-645C-936B-C0510052B7B6}"/>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zh-TW"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ILO</a:t>
            </a:r>
            <a:r>
              <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漁業労働条約</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②</a:t>
            </a:r>
            <a:endPar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89309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8906C-3D6B-9A91-418D-2BAC95565605}"/>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52" name="Oval 5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405187"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54" name="Oval 5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919287"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5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2242325" y="1867415"/>
            <a:ext cx="3299407" cy="358251"/>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ja-JP" altLang="en-US"/>
          </a:p>
        </p:txBody>
      </p:sp>
      <p:sp>
        <p:nvSpPr>
          <p:cNvPr id="58" name="Rectangle 5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642147" y="402165"/>
            <a:ext cx="491989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6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243837" y="2919336"/>
            <a:ext cx="6053670" cy="101932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ja-JP" altLang="en-US"/>
          </a:p>
        </p:txBody>
      </p:sp>
      <p:sp>
        <p:nvSpPr>
          <p:cNvPr id="6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906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sp>
        <p:nvSpPr>
          <p:cNvPr id="3" name="タイトル 1">
            <a:extLst>
              <a:ext uri="{FF2B5EF4-FFF2-40B4-BE49-F238E27FC236}">
                <a16:creationId xmlns:a16="http://schemas.microsoft.com/office/drawing/2014/main" id="{A874B3E3-F3A8-5ADF-D20D-5434CF30C764}"/>
              </a:ext>
            </a:extLst>
          </p:cNvPr>
          <p:cNvSpPr txBox="1">
            <a:spLocks/>
          </p:cNvSpPr>
          <p:nvPr/>
        </p:nvSpPr>
        <p:spPr>
          <a:xfrm>
            <a:off x="938400" y="973667"/>
            <a:ext cx="2390546" cy="4833745"/>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457200">
              <a:spcAft>
                <a:spcPts val="600"/>
              </a:spcAft>
            </a:pPr>
            <a:r>
              <a:rPr lang="ja-JP" altLang="en-US" sz="3600" dirty="0">
                <a:solidFill>
                  <a:schemeClr val="tx1"/>
                </a:solidFill>
                <a:latin typeface="+mj-lt"/>
                <a:ea typeface="+mj-ea"/>
                <a:cs typeface="+mj-cs"/>
              </a:rPr>
              <a:t>漁業に</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関する</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主な</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国際条約</a:t>
            </a:r>
          </a:p>
        </p:txBody>
      </p:sp>
      <p:sp>
        <p:nvSpPr>
          <p:cNvPr id="64" name="Rectangle 6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 name="スライド番号プレースホルダー 3">
            <a:extLst>
              <a:ext uri="{FF2B5EF4-FFF2-40B4-BE49-F238E27FC236}">
                <a16:creationId xmlns:a16="http://schemas.microsoft.com/office/drawing/2014/main" id="{555734F9-9D90-348F-1B5F-7305AF4DCF70}"/>
              </a:ext>
            </a:extLst>
          </p:cNvPr>
          <p:cNvSpPr>
            <a:spLocks noGrp="1"/>
          </p:cNvSpPr>
          <p:nvPr>
            <p:ph type="sldNum" sz="quarter" idx="12"/>
          </p:nvPr>
        </p:nvSpPr>
        <p:spPr>
          <a:xfrm>
            <a:off x="8411438" y="295729"/>
            <a:ext cx="681037" cy="767687"/>
          </a:xfrm>
        </p:spPr>
        <p:txBody>
          <a:bodyPr vert="horz" lIns="91440" tIns="45720" rIns="91440" bIns="45720" rtlCol="0" anchor="b">
            <a:normAutofit/>
          </a:bodyPr>
          <a:lstStyle/>
          <a:p>
            <a:pPr>
              <a:spcAft>
                <a:spcPts val="600"/>
              </a:spcAft>
            </a:pPr>
            <a:fld id="{E19FEFA5-F69B-4463-85F3-6BA87B34B307}" type="slidenum">
              <a:rPr kumimoji="1" lang="en-US" altLang="ja-JP">
                <a:solidFill>
                  <a:srgbClr val="FFFFFF"/>
                </a:solidFill>
              </a:rPr>
              <a:pPr>
                <a:spcAft>
                  <a:spcPts val="600"/>
                </a:spcAft>
              </a:pPr>
              <a:t>11</a:t>
            </a:fld>
            <a:endParaRPr kumimoji="1" lang="en-US" altLang="ja-JP">
              <a:solidFill>
                <a:srgbClr val="FFFFFF"/>
              </a:solidFill>
            </a:endParaRPr>
          </a:p>
        </p:txBody>
      </p:sp>
      <p:graphicFrame>
        <p:nvGraphicFramePr>
          <p:cNvPr id="7" name="コンテンツ プレースホルダー 4">
            <a:extLst>
              <a:ext uri="{FF2B5EF4-FFF2-40B4-BE49-F238E27FC236}">
                <a16:creationId xmlns:a16="http://schemas.microsoft.com/office/drawing/2014/main" id="{698E38E2-89C3-DCA8-FF9B-C29F49E2AB17}"/>
              </a:ext>
            </a:extLst>
          </p:cNvPr>
          <p:cNvGraphicFramePr>
            <a:graphicFrameLocks noGrp="1"/>
          </p:cNvGraphicFramePr>
          <p:nvPr>
            <p:ph idx="1"/>
            <p:extLst>
              <p:ext uri="{D42A27DB-BD31-4B8C-83A1-F6EECF244321}">
                <p14:modId xmlns:p14="http://schemas.microsoft.com/office/powerpoint/2010/main" val="4235133094"/>
              </p:ext>
            </p:extLst>
          </p:nvPr>
        </p:nvGraphicFramePr>
        <p:xfrm>
          <a:off x="4220368" y="808038"/>
          <a:ext cx="5192911"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449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12</a:t>
            </a:fld>
            <a:endParaRPr kumimoji="1" lang="ja-JP" altLang="en-US"/>
          </a:p>
        </p:txBody>
      </p:sp>
      <p:sp>
        <p:nvSpPr>
          <p:cNvPr id="8" name="テキスト ボックス 7">
            <a:extLst>
              <a:ext uri="{FF2B5EF4-FFF2-40B4-BE49-F238E27FC236}">
                <a16:creationId xmlns:a16="http://schemas.microsoft.com/office/drawing/2014/main" id="{314EA06D-9B8C-05D6-9F01-0A9DA3971A3D}"/>
              </a:ext>
            </a:extLst>
          </p:cNvPr>
          <p:cNvSpPr txBox="1"/>
          <p:nvPr/>
        </p:nvSpPr>
        <p:spPr>
          <a:xfrm>
            <a:off x="561000" y="2326830"/>
            <a:ext cx="8784000" cy="4093428"/>
          </a:xfrm>
          <a:prstGeom prst="rect">
            <a:avLst/>
          </a:prstGeom>
          <a:noFill/>
        </p:spPr>
        <p:txBody>
          <a:bodyPr wrap="square" rtlCol="0">
            <a:spAutoFit/>
          </a:bodyPr>
          <a:lstStyle/>
          <a:p>
            <a:r>
              <a:rPr kumimoji="1" lang="ja-JP" altLang="en-US" sz="2000" dirty="0">
                <a:latin typeface="+mn-ea"/>
              </a:rPr>
              <a:t>✓　昭和</a:t>
            </a:r>
            <a:r>
              <a:rPr kumimoji="1" lang="en-US" altLang="ja-JP" sz="2000" dirty="0">
                <a:latin typeface="+mn-ea"/>
              </a:rPr>
              <a:t>57</a:t>
            </a:r>
            <a:r>
              <a:rPr kumimoji="1" lang="ja-JP" altLang="en-US" sz="2000" dirty="0">
                <a:latin typeface="+mn-ea"/>
              </a:rPr>
              <a:t>（</a:t>
            </a:r>
            <a:r>
              <a:rPr kumimoji="1" lang="en-US" altLang="ja-JP" sz="2000" dirty="0">
                <a:latin typeface="+mn-ea"/>
              </a:rPr>
              <a:t>1982</a:t>
            </a:r>
            <a:r>
              <a:rPr kumimoji="1" lang="ja-JP" altLang="en-US" sz="2000" dirty="0">
                <a:latin typeface="+mn-ea"/>
              </a:rPr>
              <a:t>）年に採択され、平成</a:t>
            </a:r>
            <a:r>
              <a:rPr kumimoji="1" lang="en-US" altLang="ja-JP" sz="2000" dirty="0">
                <a:latin typeface="+mn-ea"/>
              </a:rPr>
              <a:t>6</a:t>
            </a:r>
            <a:r>
              <a:rPr kumimoji="1" lang="ja-JP" altLang="en-US" sz="2000" dirty="0">
                <a:latin typeface="+mn-ea"/>
              </a:rPr>
              <a:t>（</a:t>
            </a:r>
            <a:r>
              <a:rPr kumimoji="1" lang="en-US" altLang="ja-JP" sz="2000" dirty="0">
                <a:latin typeface="+mn-ea"/>
              </a:rPr>
              <a:t>1994</a:t>
            </a:r>
            <a:r>
              <a:rPr kumimoji="1" lang="ja-JP" altLang="en-US" sz="2000" dirty="0">
                <a:latin typeface="+mn-ea"/>
              </a:rPr>
              <a:t>）年に発効した条約で、</a:t>
            </a:r>
            <a:endParaRPr kumimoji="1" lang="en-US" altLang="ja-JP" sz="2000" dirty="0">
              <a:latin typeface="+mn-ea"/>
            </a:endParaRPr>
          </a:p>
          <a:p>
            <a:r>
              <a:rPr kumimoji="1" lang="ja-JP" altLang="en-US" sz="2000" dirty="0">
                <a:latin typeface="+mn-ea"/>
              </a:rPr>
              <a:t>　</a:t>
            </a:r>
            <a:r>
              <a:rPr kumimoji="1" lang="ja-JP" altLang="en-US" sz="2000" dirty="0">
                <a:solidFill>
                  <a:srgbClr val="C00000"/>
                </a:solidFill>
                <a:latin typeface="+mn-ea"/>
              </a:rPr>
              <a:t>今日の国際的な海洋秩序の礎を成しているもの</a:t>
            </a:r>
            <a:r>
              <a:rPr kumimoji="1" lang="ja-JP" altLang="en-US" sz="2000" dirty="0">
                <a:latin typeface="+mn-ea"/>
              </a:rPr>
              <a:t>です。</a:t>
            </a:r>
            <a:endParaRPr kumimoji="1" lang="en-US" altLang="ja-JP" sz="2000" dirty="0">
              <a:latin typeface="+mn-ea"/>
            </a:endParaRPr>
          </a:p>
          <a:p>
            <a:r>
              <a:rPr kumimoji="1" lang="ja-JP" altLang="en-US" sz="2000" dirty="0">
                <a:latin typeface="+mn-ea"/>
              </a:rPr>
              <a:t>　我が国は、平成</a:t>
            </a:r>
            <a:r>
              <a:rPr kumimoji="1" lang="en-US" altLang="ja-JP" sz="2000" dirty="0">
                <a:latin typeface="+mn-ea"/>
              </a:rPr>
              <a:t>8</a:t>
            </a:r>
            <a:r>
              <a:rPr kumimoji="1" lang="ja-JP" altLang="en-US" sz="2000" dirty="0">
                <a:latin typeface="+mn-ea"/>
              </a:rPr>
              <a:t>（</a:t>
            </a:r>
            <a:r>
              <a:rPr kumimoji="1" lang="en-US" altLang="ja-JP" sz="2000" dirty="0">
                <a:latin typeface="+mn-ea"/>
              </a:rPr>
              <a:t>1996</a:t>
            </a:r>
            <a:r>
              <a:rPr kumimoji="1" lang="ja-JP" altLang="en-US" sz="2000" dirty="0">
                <a:latin typeface="+mn-ea"/>
              </a:rPr>
              <a:t>）年にこの条約を批准しました。</a:t>
            </a:r>
            <a:endParaRPr kumimoji="1" lang="en-US" altLang="ja-JP" sz="2000" dirty="0">
              <a:latin typeface="+mn-ea"/>
            </a:endParaRPr>
          </a:p>
          <a:p>
            <a:endParaRPr kumimoji="1" lang="en-US" altLang="ja-JP" sz="2000" dirty="0">
              <a:latin typeface="+mn-ea"/>
            </a:endParaRPr>
          </a:p>
          <a:p>
            <a:r>
              <a:rPr kumimoji="1" lang="ja-JP" altLang="en-US" sz="2000" dirty="0">
                <a:latin typeface="+mn-ea"/>
              </a:rPr>
              <a:t>✓　本条約は海の憲法とも呼ばれ、領海から公海、深海底に至る海洋のあ</a:t>
            </a:r>
            <a:endParaRPr kumimoji="1" lang="en-US" altLang="ja-JP" sz="2000" dirty="0">
              <a:latin typeface="+mn-ea"/>
            </a:endParaRPr>
          </a:p>
          <a:p>
            <a:r>
              <a:rPr kumimoji="1" lang="ja-JP" altLang="en-US" sz="2000" dirty="0">
                <a:latin typeface="+mn-ea"/>
              </a:rPr>
              <a:t>　らゆる領域における航行、海底資源開発、科学調査、漁業等の様々な人</a:t>
            </a:r>
            <a:endParaRPr kumimoji="1" lang="en-US" altLang="ja-JP" sz="2000" dirty="0">
              <a:latin typeface="+mn-ea"/>
            </a:endParaRPr>
          </a:p>
          <a:p>
            <a:r>
              <a:rPr kumimoji="1" lang="ja-JP" altLang="en-US" sz="2000" dirty="0">
                <a:latin typeface="+mn-ea"/>
              </a:rPr>
              <a:t>　間活動についての規定がされています。</a:t>
            </a:r>
            <a:endParaRPr kumimoji="1" lang="en-US" altLang="ja-JP" sz="2000" dirty="0">
              <a:latin typeface="+mn-ea"/>
            </a:endParaRPr>
          </a:p>
          <a:p>
            <a:endParaRPr kumimoji="1" lang="en-US" altLang="ja-JP" sz="2000" dirty="0">
              <a:latin typeface="+mn-ea"/>
            </a:endParaRPr>
          </a:p>
          <a:p>
            <a:r>
              <a:rPr kumimoji="1" lang="ja-JP" altLang="en-US" sz="2000" dirty="0">
                <a:latin typeface="+mn-ea"/>
              </a:rPr>
              <a:t>✓　漁業に関しても、本条約が基本的なルールを提供しています。 </a:t>
            </a:r>
            <a:r>
              <a:rPr kumimoji="1" lang="ja-JP" altLang="en-US" sz="2000" dirty="0">
                <a:solidFill>
                  <a:srgbClr val="C00000"/>
                </a:solidFill>
                <a:latin typeface="+mn-ea"/>
              </a:rPr>
              <a:t>沿岸国</a:t>
            </a:r>
            <a:endParaRPr kumimoji="1" lang="en-US" altLang="ja-JP" sz="2000" dirty="0">
              <a:solidFill>
                <a:srgbClr val="C00000"/>
              </a:solidFill>
              <a:latin typeface="+mn-ea"/>
            </a:endParaRPr>
          </a:p>
          <a:p>
            <a:r>
              <a:rPr kumimoji="1" lang="ja-JP" altLang="en-US" sz="2000" dirty="0">
                <a:solidFill>
                  <a:srgbClr val="C00000"/>
                </a:solidFill>
                <a:latin typeface="+mn-ea"/>
              </a:rPr>
              <a:t>　は排他的経済水域（</a:t>
            </a:r>
            <a:r>
              <a:rPr kumimoji="1" lang="en-US" altLang="ja-JP" sz="2000" dirty="0">
                <a:solidFill>
                  <a:srgbClr val="C00000"/>
                </a:solidFill>
                <a:latin typeface="+mn-ea"/>
              </a:rPr>
              <a:t>EEZ</a:t>
            </a:r>
            <a:r>
              <a:rPr kumimoji="1" lang="ja-JP" altLang="en-US" sz="2000" dirty="0">
                <a:solidFill>
                  <a:srgbClr val="C00000"/>
                </a:solidFill>
                <a:latin typeface="+mn-ea"/>
              </a:rPr>
              <a:t>）内の水産資源の探査、開発、保存及び管理に</a:t>
            </a:r>
            <a:endParaRPr kumimoji="1" lang="en-US" altLang="ja-JP" sz="2000" dirty="0">
              <a:solidFill>
                <a:srgbClr val="C00000"/>
              </a:solidFill>
              <a:latin typeface="+mn-ea"/>
            </a:endParaRPr>
          </a:p>
          <a:p>
            <a:r>
              <a:rPr kumimoji="1" lang="ja-JP" altLang="en-US" sz="2000" dirty="0">
                <a:solidFill>
                  <a:srgbClr val="C00000"/>
                </a:solidFill>
                <a:latin typeface="+mn-ea"/>
              </a:rPr>
              <a:t>　ついて主権的権利を有して</a:t>
            </a:r>
            <a:r>
              <a:rPr kumimoji="1" lang="ja-JP" altLang="en-US" sz="2000" dirty="0">
                <a:latin typeface="+mn-ea"/>
              </a:rPr>
              <a:t>おり、入手可能な最良の科学的証拠を考慮し</a:t>
            </a:r>
            <a:endParaRPr kumimoji="1" lang="en-US" altLang="ja-JP" sz="2000" dirty="0">
              <a:latin typeface="+mn-ea"/>
            </a:endParaRPr>
          </a:p>
          <a:p>
            <a:r>
              <a:rPr kumimoji="1" lang="ja-JP" altLang="en-US" sz="2000" dirty="0">
                <a:latin typeface="+mn-ea"/>
              </a:rPr>
              <a:t>　て、</a:t>
            </a:r>
            <a:r>
              <a:rPr kumimoji="1" lang="ja-JP" altLang="en-US" sz="2000" dirty="0">
                <a:solidFill>
                  <a:srgbClr val="C00000"/>
                </a:solidFill>
                <a:latin typeface="+mn-ea"/>
              </a:rPr>
              <a:t>適当な保存措置及び管理措置</a:t>
            </a:r>
            <a:r>
              <a:rPr kumimoji="1" lang="ja-JP" altLang="en-US" sz="2000" dirty="0">
                <a:latin typeface="+mn-ea"/>
              </a:rPr>
              <a:t>を通じ、</a:t>
            </a:r>
            <a:r>
              <a:rPr kumimoji="1" lang="ja-JP" altLang="en-US" sz="2000" dirty="0">
                <a:solidFill>
                  <a:srgbClr val="C00000"/>
                </a:solidFill>
                <a:latin typeface="+mn-ea"/>
              </a:rPr>
              <a:t>自国の</a:t>
            </a:r>
            <a:r>
              <a:rPr kumimoji="1" lang="en-US" altLang="ja-JP" sz="2000" dirty="0">
                <a:solidFill>
                  <a:srgbClr val="C00000"/>
                </a:solidFill>
                <a:latin typeface="+mn-ea"/>
              </a:rPr>
              <a:t>EEZ</a:t>
            </a:r>
            <a:r>
              <a:rPr kumimoji="1" lang="ja-JP" altLang="en-US" sz="2000" dirty="0">
                <a:solidFill>
                  <a:srgbClr val="C00000"/>
                </a:solidFill>
                <a:latin typeface="+mn-ea"/>
              </a:rPr>
              <a:t>内の資源が過度の</a:t>
            </a:r>
            <a:endParaRPr kumimoji="1" lang="en-US" altLang="ja-JP" sz="2000" dirty="0">
              <a:solidFill>
                <a:srgbClr val="C00000"/>
              </a:solidFill>
              <a:latin typeface="+mn-ea"/>
            </a:endParaRPr>
          </a:p>
          <a:p>
            <a:r>
              <a:rPr kumimoji="1" lang="ja-JP" altLang="en-US" sz="2000" dirty="0">
                <a:solidFill>
                  <a:srgbClr val="C00000"/>
                </a:solidFill>
                <a:latin typeface="+mn-ea"/>
              </a:rPr>
              <a:t>　漁獲によって危険にさらされないことを確保</a:t>
            </a:r>
            <a:r>
              <a:rPr kumimoji="1" lang="ja-JP" altLang="en-US" sz="2000" dirty="0">
                <a:latin typeface="+mn-ea"/>
              </a:rPr>
              <a:t>します。　　</a:t>
            </a:r>
          </a:p>
        </p:txBody>
      </p:sp>
      <p:sp>
        <p:nvSpPr>
          <p:cNvPr id="6" name="タイトル 1">
            <a:extLst>
              <a:ext uri="{FF2B5EF4-FFF2-40B4-BE49-F238E27FC236}">
                <a16:creationId xmlns:a16="http://schemas.microsoft.com/office/drawing/2014/main" id="{AD7A8C8D-F1D8-DC76-4B80-6D4EF2601421}"/>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国連海洋法条約①</a:t>
            </a:r>
          </a:p>
        </p:txBody>
      </p:sp>
    </p:spTree>
    <p:extLst>
      <p:ext uri="{BB962C8B-B14F-4D97-AF65-F5344CB8AC3E}">
        <p14:creationId xmlns:p14="http://schemas.microsoft.com/office/powerpoint/2010/main" val="324385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3911D-6672-B2BF-07E3-2B299A5BEC1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F8BAB55B-7440-DD42-603B-ED5BF9F86D72}"/>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6609F5A-7FF7-5C92-B13C-042532558108}"/>
              </a:ext>
            </a:extLst>
          </p:cNvPr>
          <p:cNvSpPr>
            <a:spLocks noGrp="1"/>
          </p:cNvSpPr>
          <p:nvPr>
            <p:ph type="sldNum" sz="quarter" idx="12"/>
          </p:nvPr>
        </p:nvSpPr>
        <p:spPr/>
        <p:txBody>
          <a:bodyPr/>
          <a:lstStyle/>
          <a:p>
            <a:fld id="{E19FEFA5-F69B-4463-85F3-6BA87B34B307}" type="slidenum">
              <a:rPr kumimoji="1" lang="ja-JP" altLang="en-US" smtClean="0"/>
              <a:pPr/>
              <a:t>13</a:t>
            </a:fld>
            <a:endParaRPr kumimoji="1" lang="ja-JP" altLang="en-US"/>
          </a:p>
        </p:txBody>
      </p:sp>
      <p:sp>
        <p:nvSpPr>
          <p:cNvPr id="2" name="テキスト ボックス 1">
            <a:extLst>
              <a:ext uri="{FF2B5EF4-FFF2-40B4-BE49-F238E27FC236}">
                <a16:creationId xmlns:a16="http://schemas.microsoft.com/office/drawing/2014/main" id="{4931BB0D-D57D-58FE-C022-BF7F3289A022}"/>
              </a:ext>
            </a:extLst>
          </p:cNvPr>
          <p:cNvSpPr txBox="1"/>
          <p:nvPr/>
        </p:nvSpPr>
        <p:spPr>
          <a:xfrm>
            <a:off x="681038" y="2518216"/>
            <a:ext cx="8633084" cy="3785652"/>
          </a:xfrm>
          <a:prstGeom prst="rect">
            <a:avLst/>
          </a:prstGeom>
          <a:noFill/>
        </p:spPr>
        <p:txBody>
          <a:bodyPr wrap="square" rtlCol="0">
            <a:spAutoFit/>
          </a:bodyPr>
          <a:lstStyle/>
          <a:p>
            <a:r>
              <a:rPr kumimoji="1" lang="ja-JP" altLang="en-US" sz="2000" dirty="0"/>
              <a:t>✓　二つ以上の国の</a:t>
            </a:r>
            <a:r>
              <a:rPr kumimoji="1" lang="en-US" altLang="ja-JP" sz="2000" dirty="0"/>
              <a:t>EEZ</a:t>
            </a:r>
            <a:r>
              <a:rPr kumimoji="1" lang="ja-JP" altLang="en-US" sz="2000" dirty="0"/>
              <a:t>又はある国の</a:t>
            </a:r>
            <a:r>
              <a:rPr kumimoji="1" lang="en-US" altLang="ja-JP" sz="2000" dirty="0"/>
              <a:t>EEZ</a:t>
            </a:r>
            <a:r>
              <a:rPr kumimoji="1" lang="ja-JP" altLang="en-US" sz="2000" dirty="0"/>
              <a:t>と公海水域にまたがって分布</a:t>
            </a:r>
            <a:endParaRPr kumimoji="1" lang="en-US" altLang="ja-JP" sz="2000" dirty="0"/>
          </a:p>
          <a:p>
            <a:r>
              <a:rPr kumimoji="1" lang="ja-JP" altLang="en-US" sz="2000" dirty="0"/>
              <a:t>　する資源については、関係国がその保存等のための措置について合意</a:t>
            </a:r>
            <a:endParaRPr kumimoji="1" lang="en-US" altLang="ja-JP" sz="2000" dirty="0"/>
          </a:p>
          <a:p>
            <a:r>
              <a:rPr kumimoji="1" lang="ja-JP" altLang="en-US" sz="2000" dirty="0"/>
              <a:t>　するよう努力することとされています。</a:t>
            </a:r>
            <a:endParaRPr kumimoji="1" lang="en-US" altLang="ja-JP" sz="2000" dirty="0"/>
          </a:p>
          <a:p>
            <a:endParaRPr kumimoji="1" lang="en-US" altLang="ja-JP" sz="2000" dirty="0"/>
          </a:p>
          <a:p>
            <a:r>
              <a:rPr kumimoji="1" lang="ja-JP" altLang="en-US" sz="2000" dirty="0"/>
              <a:t>✓　マグロ類等の</a:t>
            </a:r>
            <a:r>
              <a:rPr kumimoji="1" lang="ja-JP" altLang="en-US" sz="2000" dirty="0">
                <a:solidFill>
                  <a:srgbClr val="CC0000"/>
                </a:solidFill>
              </a:rPr>
              <a:t>高度回遊性魚類の資源</a:t>
            </a:r>
            <a:r>
              <a:rPr kumimoji="1" lang="ja-JP" altLang="en-US" sz="2000" dirty="0"/>
              <a:t>については、</a:t>
            </a:r>
            <a:r>
              <a:rPr kumimoji="1" lang="en-US" altLang="ja-JP" sz="2000" dirty="0"/>
              <a:t>EEZ</a:t>
            </a:r>
            <a:r>
              <a:rPr kumimoji="1" lang="ja-JP" altLang="en-US" sz="2000" dirty="0"/>
              <a:t>の内外を問わ　</a:t>
            </a:r>
            <a:endParaRPr kumimoji="1" lang="en-US" altLang="ja-JP" sz="2000" dirty="0"/>
          </a:p>
          <a:p>
            <a:r>
              <a:rPr kumimoji="1" lang="ja-JP" altLang="en-US" sz="2000" dirty="0"/>
              <a:t>　ず、</a:t>
            </a:r>
            <a:r>
              <a:rPr kumimoji="1" lang="ja-JP" altLang="en-US" sz="2000" dirty="0">
                <a:solidFill>
                  <a:srgbClr val="CC0000"/>
                </a:solidFill>
              </a:rPr>
              <a:t>関係国が保存・利用のため国際機関等を通じて協力する</a:t>
            </a:r>
            <a:r>
              <a:rPr kumimoji="1" lang="ja-JP" altLang="en-US" sz="2000" dirty="0"/>
              <a:t>こととさ　</a:t>
            </a:r>
            <a:endParaRPr kumimoji="1" lang="en-US" altLang="ja-JP" sz="2000" dirty="0"/>
          </a:p>
          <a:p>
            <a:r>
              <a:rPr kumimoji="1" lang="ja-JP" altLang="en-US" sz="2000" dirty="0"/>
              <a:t>　れています。公海では全ての国が漁獲の自由を享受しますが、公海に</a:t>
            </a:r>
            <a:endParaRPr kumimoji="1" lang="en-US" altLang="ja-JP" sz="2000" dirty="0"/>
          </a:p>
          <a:p>
            <a:r>
              <a:rPr kumimoji="1" lang="ja-JP" altLang="en-US" sz="2000" dirty="0"/>
              <a:t>　おける資源の保存・管理に協力すること等が条件として付されていま</a:t>
            </a:r>
            <a:endParaRPr kumimoji="1" lang="en-US" altLang="ja-JP" sz="2000" dirty="0"/>
          </a:p>
          <a:p>
            <a:r>
              <a:rPr kumimoji="1" lang="ja-JP" altLang="en-US" sz="2000" dirty="0"/>
              <a:t>　す。</a:t>
            </a:r>
            <a:endParaRPr kumimoji="1" lang="en-US" altLang="ja-JP" sz="2000" dirty="0"/>
          </a:p>
          <a:p>
            <a:endParaRPr kumimoji="1" lang="en-US" altLang="ja-JP" sz="2000" dirty="0"/>
          </a:p>
          <a:p>
            <a:r>
              <a:rPr kumimoji="1" lang="ja-JP" altLang="en-US" sz="2000" dirty="0"/>
              <a:t>✓　また、</a:t>
            </a:r>
            <a:r>
              <a:rPr kumimoji="1" lang="ja-JP" altLang="en-US" sz="2000" dirty="0">
                <a:solidFill>
                  <a:srgbClr val="CC0000"/>
                </a:solidFill>
              </a:rPr>
              <a:t>公海上の漁船に対し管轄権を行使する</a:t>
            </a:r>
            <a:r>
              <a:rPr kumimoji="1" lang="ja-JP" altLang="en-US" sz="2000" dirty="0"/>
              <a:t>のは</a:t>
            </a:r>
            <a:r>
              <a:rPr kumimoji="1" lang="ja-JP" altLang="en-US" sz="2000" dirty="0">
                <a:solidFill>
                  <a:srgbClr val="CC0000"/>
                </a:solidFill>
              </a:rPr>
              <a:t>その漁船の船籍国　</a:t>
            </a:r>
            <a:endParaRPr kumimoji="1" lang="en-US" altLang="ja-JP" sz="2000" dirty="0">
              <a:solidFill>
                <a:srgbClr val="CC0000"/>
              </a:solidFill>
            </a:endParaRPr>
          </a:p>
          <a:p>
            <a:r>
              <a:rPr kumimoji="1" lang="ja-JP" altLang="en-US" sz="2000" dirty="0">
                <a:solidFill>
                  <a:srgbClr val="CC0000"/>
                </a:solidFill>
              </a:rPr>
              <a:t>　（旗国）</a:t>
            </a:r>
            <a:r>
              <a:rPr kumimoji="1" lang="ja-JP" altLang="en-US" sz="2000" dirty="0"/>
              <a:t>です。　</a:t>
            </a:r>
          </a:p>
        </p:txBody>
      </p:sp>
      <p:sp>
        <p:nvSpPr>
          <p:cNvPr id="3" name="タイトル 1">
            <a:extLst>
              <a:ext uri="{FF2B5EF4-FFF2-40B4-BE49-F238E27FC236}">
                <a16:creationId xmlns:a16="http://schemas.microsoft.com/office/drawing/2014/main" id="{3A3E1E9C-874F-DD86-0EB0-902EF1052D1D}"/>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国連海洋法条約②</a:t>
            </a:r>
          </a:p>
        </p:txBody>
      </p:sp>
    </p:spTree>
    <p:extLst>
      <p:ext uri="{BB962C8B-B14F-4D97-AF65-F5344CB8AC3E}">
        <p14:creationId xmlns:p14="http://schemas.microsoft.com/office/powerpoint/2010/main" val="164255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14</a:t>
            </a:fld>
            <a:endParaRPr kumimoji="1" lang="ja-JP" altLang="en-US"/>
          </a:p>
        </p:txBody>
      </p:sp>
      <p:sp>
        <p:nvSpPr>
          <p:cNvPr id="2" name="テキスト ボックス 1">
            <a:extLst>
              <a:ext uri="{FF2B5EF4-FFF2-40B4-BE49-F238E27FC236}">
                <a16:creationId xmlns:a16="http://schemas.microsoft.com/office/drawing/2014/main" id="{E8CB9F23-4E70-3740-15BD-69904E77C6AF}"/>
              </a:ext>
            </a:extLst>
          </p:cNvPr>
          <p:cNvSpPr txBox="1"/>
          <p:nvPr/>
        </p:nvSpPr>
        <p:spPr>
          <a:xfrm>
            <a:off x="604282" y="2504416"/>
            <a:ext cx="8620680" cy="3477875"/>
          </a:xfrm>
          <a:prstGeom prst="rect">
            <a:avLst/>
          </a:prstGeom>
          <a:noFill/>
        </p:spPr>
        <p:txBody>
          <a:bodyPr wrap="square" rtlCol="0">
            <a:spAutoFit/>
          </a:bodyPr>
          <a:lstStyle/>
          <a:p>
            <a:r>
              <a:rPr kumimoji="1" lang="ja-JP" altLang="en-US" sz="2000" dirty="0"/>
              <a:t>✓　正式名称は「</a:t>
            </a:r>
            <a:r>
              <a:rPr kumimoji="1" lang="ja-JP" altLang="en-US" sz="2000" dirty="0">
                <a:solidFill>
                  <a:srgbClr val="C00000"/>
                </a:solidFill>
              </a:rPr>
              <a:t>分布範囲が排他的経済水域の内外に存在する魚類資源　</a:t>
            </a:r>
            <a:endParaRPr kumimoji="1" lang="en-US" altLang="ja-JP" sz="2000" dirty="0">
              <a:solidFill>
                <a:srgbClr val="C00000"/>
              </a:solidFill>
            </a:endParaRPr>
          </a:p>
          <a:p>
            <a:r>
              <a:rPr kumimoji="1" lang="ja-JP" altLang="en-US" sz="2000" dirty="0">
                <a:solidFill>
                  <a:srgbClr val="C00000"/>
                </a:solidFill>
              </a:rPr>
              <a:t>　（ストラドリング魚類資源）</a:t>
            </a:r>
            <a:r>
              <a:rPr kumimoji="1" lang="ja-JP" altLang="en-US" sz="2000" dirty="0"/>
              <a:t>及び高度回遊性魚類資源の保存及び管理に</a:t>
            </a:r>
            <a:endParaRPr kumimoji="1" lang="en-US" altLang="ja-JP" sz="2000" dirty="0"/>
          </a:p>
          <a:p>
            <a:r>
              <a:rPr kumimoji="1" lang="ja-JP" altLang="en-US" sz="2000" dirty="0"/>
              <a:t>　関する千九百八十二年十二月十日の海洋法に関する国際連合条約の規定</a:t>
            </a:r>
            <a:endParaRPr kumimoji="1" lang="en-US" altLang="ja-JP" sz="2000" dirty="0"/>
          </a:p>
          <a:p>
            <a:r>
              <a:rPr kumimoji="1" lang="ja-JP" altLang="en-US" sz="2000" dirty="0"/>
              <a:t>　の実施のための協定」です。</a:t>
            </a:r>
            <a:endParaRPr kumimoji="1" lang="en-US" altLang="ja-JP" sz="2000" dirty="0"/>
          </a:p>
          <a:p>
            <a:endParaRPr kumimoji="1" lang="en-US" altLang="ja-JP" sz="2000" dirty="0"/>
          </a:p>
          <a:p>
            <a:r>
              <a:rPr kumimoji="1" lang="ja-JP" altLang="en-US" sz="2000" dirty="0"/>
              <a:t>✓　国連海洋法条約を効果的に実施し、</a:t>
            </a:r>
            <a:r>
              <a:rPr kumimoji="1" lang="ja-JP" altLang="en-US" sz="2000" dirty="0">
                <a:solidFill>
                  <a:srgbClr val="C00000"/>
                </a:solidFill>
              </a:rPr>
              <a:t>ストラドリング魚類資源および高</a:t>
            </a:r>
            <a:endParaRPr kumimoji="1" lang="en-US" altLang="ja-JP" sz="2000" dirty="0">
              <a:solidFill>
                <a:srgbClr val="C00000"/>
              </a:solidFill>
            </a:endParaRPr>
          </a:p>
          <a:p>
            <a:r>
              <a:rPr kumimoji="1" lang="ja-JP" altLang="en-US" sz="2000" dirty="0">
                <a:solidFill>
                  <a:srgbClr val="C00000"/>
                </a:solidFill>
              </a:rPr>
              <a:t>　度回遊性魚類資源の保存と合理的な利用を確保することを目的</a:t>
            </a:r>
            <a:r>
              <a:rPr kumimoji="1" lang="ja-JP" altLang="en-US" sz="2000" dirty="0"/>
              <a:t>としてお</a:t>
            </a:r>
            <a:endParaRPr kumimoji="1" lang="en-US" altLang="ja-JP" sz="2000" dirty="0"/>
          </a:p>
          <a:p>
            <a:r>
              <a:rPr kumimoji="1" lang="ja-JP" altLang="en-US" sz="2000" dirty="0"/>
              <a:t>　り、排他的経済水域（</a:t>
            </a:r>
            <a:r>
              <a:rPr kumimoji="1" lang="en-US" altLang="ja-JP" sz="2000" dirty="0"/>
              <a:t>EEZ</a:t>
            </a:r>
            <a:r>
              <a:rPr kumimoji="1" lang="ja-JP" altLang="en-US" sz="2000" dirty="0"/>
              <a:t>）内外での</a:t>
            </a:r>
            <a:r>
              <a:rPr kumimoji="1" lang="ja-JP" altLang="en-US" sz="2000" dirty="0">
                <a:solidFill>
                  <a:srgbClr val="C00000"/>
                </a:solidFill>
              </a:rPr>
              <a:t>保存管理措置の一貫性の確保</a:t>
            </a:r>
            <a:r>
              <a:rPr kumimoji="1" lang="ja-JP" altLang="en-US" sz="2000" dirty="0"/>
              <a:t>、実</a:t>
            </a:r>
            <a:endParaRPr kumimoji="1" lang="en-US" altLang="ja-JP" sz="2000" dirty="0"/>
          </a:p>
          <a:p>
            <a:r>
              <a:rPr kumimoji="1" lang="ja-JP" altLang="en-US" sz="2000" dirty="0"/>
              <a:t>　質的な利害を有する国への</a:t>
            </a:r>
            <a:r>
              <a:rPr kumimoji="1" lang="ja-JP" altLang="en-US" sz="2000" dirty="0">
                <a:solidFill>
                  <a:srgbClr val="C00000"/>
                </a:solidFill>
              </a:rPr>
              <a:t>地域漁業管理機関（</a:t>
            </a:r>
            <a:r>
              <a:rPr kumimoji="1" lang="en-US" altLang="ja-JP" sz="2000" dirty="0">
                <a:solidFill>
                  <a:srgbClr val="C00000"/>
                </a:solidFill>
              </a:rPr>
              <a:t>RFMO</a:t>
            </a:r>
            <a:r>
              <a:rPr kumimoji="1" lang="ja-JP" altLang="en-US" sz="2000" dirty="0">
                <a:solidFill>
                  <a:srgbClr val="C00000"/>
                </a:solidFill>
              </a:rPr>
              <a:t>）への参加の開放</a:t>
            </a:r>
            <a:endParaRPr kumimoji="1" lang="en-US" altLang="ja-JP" sz="2000" dirty="0">
              <a:solidFill>
                <a:srgbClr val="C00000"/>
              </a:solidFill>
            </a:endParaRPr>
          </a:p>
          <a:p>
            <a:r>
              <a:rPr kumimoji="1" lang="ja-JP" altLang="en-US" sz="2000" dirty="0">
                <a:solidFill>
                  <a:srgbClr val="C00000"/>
                </a:solidFill>
              </a:rPr>
              <a:t>　及び保存管理措置のための協力義務</a:t>
            </a:r>
            <a:r>
              <a:rPr kumimoji="1" lang="ja-JP" altLang="en-US" sz="2000" dirty="0"/>
              <a:t>、転載規制、</a:t>
            </a:r>
            <a:r>
              <a:rPr kumimoji="1" lang="ja-JP" altLang="en-US" sz="2000" dirty="0">
                <a:solidFill>
                  <a:srgbClr val="C00000"/>
                </a:solidFill>
              </a:rPr>
              <a:t>旗国以外の検査官によ</a:t>
            </a:r>
            <a:endParaRPr kumimoji="1" lang="en-US" altLang="ja-JP" sz="2000" dirty="0">
              <a:solidFill>
                <a:srgbClr val="C00000"/>
              </a:solidFill>
            </a:endParaRPr>
          </a:p>
          <a:p>
            <a:r>
              <a:rPr kumimoji="1" lang="ja-JP" altLang="en-US" sz="2000" dirty="0">
                <a:solidFill>
                  <a:srgbClr val="C00000"/>
                </a:solidFill>
              </a:rPr>
              <a:t>　る乗船・検査制度の導入</a:t>
            </a:r>
            <a:r>
              <a:rPr kumimoji="1" lang="ja-JP" altLang="en-US" sz="2000" dirty="0"/>
              <a:t>等の規定があります。　</a:t>
            </a:r>
          </a:p>
        </p:txBody>
      </p:sp>
      <p:sp>
        <p:nvSpPr>
          <p:cNvPr id="3" name="タイトル 1">
            <a:extLst>
              <a:ext uri="{FF2B5EF4-FFF2-40B4-BE49-F238E27FC236}">
                <a16:creationId xmlns:a16="http://schemas.microsoft.com/office/drawing/2014/main" id="{0B1201DD-1B17-AF50-12B6-0B23CB2609D7}"/>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国連公海漁業協定</a:t>
            </a:r>
          </a:p>
        </p:txBody>
      </p:sp>
    </p:spTree>
    <p:extLst>
      <p:ext uri="{BB962C8B-B14F-4D97-AF65-F5344CB8AC3E}">
        <p14:creationId xmlns:p14="http://schemas.microsoft.com/office/powerpoint/2010/main" val="214339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8" name="Rectangle 11">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テキスト&#10;&#10;AI によって生成されたコンテンツは間違っている可能性があります。">
            <a:extLst>
              <a:ext uri="{FF2B5EF4-FFF2-40B4-BE49-F238E27FC236}">
                <a16:creationId xmlns:a16="http://schemas.microsoft.com/office/drawing/2014/main" id="{6710427E-FB7C-087F-B1BF-B8616505D521}"/>
              </a:ext>
            </a:extLst>
          </p:cNvPr>
          <p:cNvPicPr>
            <a:picLocks noChangeAspect="1"/>
          </p:cNvPicPr>
          <p:nvPr/>
        </p:nvPicPr>
        <p:blipFill rotWithShape="1">
          <a:blip r:embed="rId2"/>
          <a:srcRect l="20948" t="11172" r="23815" b="15132"/>
          <a:stretch/>
        </p:blipFill>
        <p:spPr bwMode="auto">
          <a:xfrm>
            <a:off x="868066" y="434705"/>
            <a:ext cx="8115661" cy="6090605"/>
          </a:xfrm>
          <a:prstGeom prst="rect">
            <a:avLst/>
          </a:prstGeom>
          <a:extLst>
            <a:ext uri="{53640926-AAD7-44D8-BBD7-CCE9431645EC}">
              <a14:shadowObscured xmlns:a14="http://schemas.microsoft.com/office/drawing/2010/main"/>
            </a:ext>
          </a:extLst>
        </p:spPr>
      </p:pic>
      <p:sp>
        <p:nvSpPr>
          <p:cNvPr id="4" name="スライド番号プレースホルダー 3">
            <a:extLst>
              <a:ext uri="{FF2B5EF4-FFF2-40B4-BE49-F238E27FC236}">
                <a16:creationId xmlns:a16="http://schemas.microsoft.com/office/drawing/2014/main" id="{7F850ACE-2167-A468-F860-FC5C947B7BA1}"/>
              </a:ext>
            </a:extLst>
          </p:cNvPr>
          <p:cNvSpPr>
            <a:spLocks noGrp="1"/>
          </p:cNvSpPr>
          <p:nvPr>
            <p:ph type="sldNum" sz="quarter" idx="12"/>
          </p:nvPr>
        </p:nvSpPr>
        <p:spPr>
          <a:xfrm>
            <a:off x="8935345" y="6353984"/>
            <a:ext cx="681036" cy="342653"/>
          </a:xfrm>
        </p:spPr>
        <p:txBody>
          <a:bodyPr vert="horz" lIns="91440" tIns="45720" rIns="91440" bIns="45720" rtlCol="0" anchor="b">
            <a:noAutofit/>
          </a:bodyPr>
          <a:lstStyle/>
          <a:p>
            <a:pPr algn="r">
              <a:spcAft>
                <a:spcPts val="600"/>
              </a:spcAft>
            </a:pPr>
            <a:fld id="{E19FEFA5-F69B-4463-85F3-6BA87B34B307}" type="slidenum">
              <a:rPr kumimoji="1" lang="en-US" altLang="ja-JP" sz="2400">
                <a:solidFill>
                  <a:schemeClr val="accent1"/>
                </a:solidFill>
              </a:rPr>
              <a:pPr algn="r">
                <a:spcAft>
                  <a:spcPts val="600"/>
                </a:spcAft>
              </a:pPr>
              <a:t>15</a:t>
            </a:fld>
            <a:endParaRPr kumimoji="1" lang="en-US" altLang="ja-JP" sz="2400">
              <a:solidFill>
                <a:schemeClr val="accent1"/>
              </a:solidFill>
            </a:endParaRPr>
          </a:p>
        </p:txBody>
      </p:sp>
      <p:sp>
        <p:nvSpPr>
          <p:cNvPr id="6" name="テキスト ボックス 5">
            <a:extLst>
              <a:ext uri="{FF2B5EF4-FFF2-40B4-BE49-F238E27FC236}">
                <a16:creationId xmlns:a16="http://schemas.microsoft.com/office/drawing/2014/main" id="{822E3FEF-E6DB-AF69-C1B4-C8132A8BAC85}"/>
              </a:ext>
            </a:extLst>
          </p:cNvPr>
          <p:cNvSpPr txBox="1"/>
          <p:nvPr/>
        </p:nvSpPr>
        <p:spPr>
          <a:xfrm>
            <a:off x="7001538" y="6560850"/>
            <a:ext cx="2475781" cy="261610"/>
          </a:xfrm>
          <a:prstGeom prst="rect">
            <a:avLst/>
          </a:prstGeom>
          <a:noFill/>
        </p:spPr>
        <p:txBody>
          <a:bodyPr wrap="square">
            <a:spAutoFit/>
          </a:bodyPr>
          <a:lstStyle/>
          <a:p>
            <a:pPr marL="133350" indent="101600"/>
            <a:r>
              <a:rPr lang="ja-JP" altLang="ja-JP" sz="1100" kern="100" dirty="0">
                <a:effectLst/>
                <a:latin typeface="+mn-ea"/>
                <a:cs typeface="Times New Roman" panose="02020603050405020304" pitchFamily="18" charset="0"/>
              </a:rPr>
              <a:t>出典：</a:t>
            </a:r>
            <a:r>
              <a:rPr lang="ja-JP" altLang="en-US" sz="1100" kern="100" dirty="0">
                <a:latin typeface="+mn-ea"/>
                <a:cs typeface="Times New Roman" panose="02020603050405020304" pitchFamily="18" charset="0"/>
              </a:rPr>
              <a:t>外務省</a:t>
            </a:r>
            <a:r>
              <a:rPr lang="ja-JP" altLang="ja-JP" sz="1100" kern="100" dirty="0">
                <a:effectLst/>
                <a:latin typeface="+mn-ea"/>
                <a:cs typeface="Times New Roman" panose="02020603050405020304" pitchFamily="18" charset="0"/>
              </a:rPr>
              <a:t>ホームページ</a:t>
            </a:r>
          </a:p>
        </p:txBody>
      </p:sp>
    </p:spTree>
    <p:extLst>
      <p:ext uri="{BB962C8B-B14F-4D97-AF65-F5344CB8AC3E}">
        <p14:creationId xmlns:p14="http://schemas.microsoft.com/office/powerpoint/2010/main" val="145564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16</a:t>
            </a:fld>
            <a:endParaRPr kumimoji="1" lang="ja-JP" altLang="en-US"/>
          </a:p>
        </p:txBody>
      </p:sp>
      <p:sp>
        <p:nvSpPr>
          <p:cNvPr id="2" name="テキスト ボックス 1">
            <a:extLst>
              <a:ext uri="{FF2B5EF4-FFF2-40B4-BE49-F238E27FC236}">
                <a16:creationId xmlns:a16="http://schemas.microsoft.com/office/drawing/2014/main" id="{9ABF8D5E-C3D8-4876-5B24-E320BD7A8717}"/>
              </a:ext>
            </a:extLst>
          </p:cNvPr>
          <p:cNvSpPr txBox="1"/>
          <p:nvPr/>
        </p:nvSpPr>
        <p:spPr>
          <a:xfrm>
            <a:off x="308345" y="2147777"/>
            <a:ext cx="9165264" cy="3785652"/>
          </a:xfrm>
          <a:prstGeom prst="rect">
            <a:avLst/>
          </a:prstGeom>
          <a:noFill/>
        </p:spPr>
        <p:txBody>
          <a:bodyPr wrap="square" rtlCol="0">
            <a:spAutoFit/>
          </a:bodyPr>
          <a:lstStyle/>
          <a:p>
            <a:r>
              <a:rPr kumimoji="1" lang="ja-JP" altLang="en-US" sz="2000" dirty="0"/>
              <a:t>✓　「責任ある漁業のための行動規範（</a:t>
            </a:r>
            <a:r>
              <a:rPr kumimoji="1" lang="en-US" altLang="ja-JP" sz="2000" dirty="0"/>
              <a:t>Code of Conduct for Responsible </a:t>
            </a:r>
          </a:p>
          <a:p>
            <a:r>
              <a:rPr kumimoji="1" lang="ja-JP" altLang="en-US" sz="2000" dirty="0"/>
              <a:t>　</a:t>
            </a:r>
            <a:r>
              <a:rPr kumimoji="1" lang="en-US" altLang="ja-JP" sz="2000" dirty="0"/>
              <a:t>Fisheries</a:t>
            </a:r>
            <a:r>
              <a:rPr kumimoji="1" lang="ja-JP" altLang="en-US" sz="2000" dirty="0"/>
              <a:t>）」は、国際的に合意された漁業資源の保存措置等を害するような</a:t>
            </a:r>
            <a:endParaRPr kumimoji="1" lang="en-US" altLang="ja-JP" sz="2000" dirty="0"/>
          </a:p>
          <a:p>
            <a:r>
              <a:rPr kumimoji="1" lang="ja-JP" altLang="en-US" sz="2000" dirty="0">
                <a:solidFill>
                  <a:srgbClr val="CC0000"/>
                </a:solidFill>
              </a:rPr>
              <a:t>　無秩序・無責任な操業（便宜置籍、規制違反等）の問題化</a:t>
            </a:r>
            <a:r>
              <a:rPr kumimoji="1" lang="ja-JP" altLang="en-US" sz="2000" dirty="0"/>
              <a:t>を受けて、環境や</a:t>
            </a:r>
            <a:endParaRPr kumimoji="1" lang="en-US" altLang="ja-JP" sz="2000" dirty="0"/>
          </a:p>
          <a:p>
            <a:r>
              <a:rPr kumimoji="1" lang="ja-JP" altLang="en-US" sz="2000" dirty="0"/>
              <a:t>　次世代の人類にも配慮した</a:t>
            </a:r>
            <a:r>
              <a:rPr kumimoji="1" lang="ja-JP" altLang="en-US" sz="2000" dirty="0">
                <a:solidFill>
                  <a:srgbClr val="CC0000"/>
                </a:solidFill>
              </a:rPr>
              <a:t>水産資源の持続的開発と利用を漁業者及び漁業に</a:t>
            </a:r>
            <a:endParaRPr kumimoji="1" lang="en-US" altLang="ja-JP" sz="2000" dirty="0">
              <a:solidFill>
                <a:srgbClr val="CC0000"/>
              </a:solidFill>
            </a:endParaRPr>
          </a:p>
          <a:p>
            <a:r>
              <a:rPr kumimoji="1" lang="ja-JP" altLang="en-US" sz="2000" dirty="0">
                <a:solidFill>
                  <a:srgbClr val="CC0000"/>
                </a:solidFill>
              </a:rPr>
              <a:t>　関係する国々が自ら責任を持って実現する漁業の体制を確立する</a:t>
            </a:r>
            <a:r>
              <a:rPr kumimoji="1" lang="ja-JP" altLang="en-US" sz="2000" dirty="0"/>
              <a:t>ために、</a:t>
            </a:r>
            <a:endParaRPr kumimoji="1" lang="en-US" altLang="ja-JP" sz="2000" dirty="0"/>
          </a:p>
          <a:p>
            <a:r>
              <a:rPr kumimoji="1" lang="ja-JP" altLang="en-US" sz="2000" dirty="0"/>
              <a:t>　</a:t>
            </a:r>
            <a:r>
              <a:rPr kumimoji="1" lang="en-US" altLang="ja-JP" sz="2000" dirty="0"/>
              <a:t>1995</a:t>
            </a:r>
            <a:r>
              <a:rPr kumimoji="1" lang="ja-JP" altLang="en-US" sz="2000" dirty="0"/>
              <a:t>年に国連食糧農業機関（</a:t>
            </a:r>
            <a:r>
              <a:rPr kumimoji="1" lang="en-US" altLang="ja-JP" sz="2000" dirty="0"/>
              <a:t>FAO</a:t>
            </a:r>
            <a:r>
              <a:rPr kumimoji="1" lang="ja-JP" altLang="en-US" sz="2000" dirty="0"/>
              <a:t>）の総会で採択された行動規範です。</a:t>
            </a:r>
          </a:p>
          <a:p>
            <a:endParaRPr kumimoji="1" lang="en-US" altLang="ja-JP" sz="2000" dirty="0"/>
          </a:p>
          <a:p>
            <a:r>
              <a:rPr kumimoji="1" lang="ja-JP" altLang="en-US" sz="2000" dirty="0"/>
              <a:t>✓　本行動規範は法的拘束力を持たない自主的な規範と位置付けられており、</a:t>
            </a:r>
            <a:endParaRPr kumimoji="1" lang="en-US" altLang="ja-JP" sz="2000" dirty="0"/>
          </a:p>
          <a:p>
            <a:r>
              <a:rPr kumimoji="1" lang="ja-JP" altLang="en-US" sz="2000" dirty="0"/>
              <a:t>　主な項目として、</a:t>
            </a:r>
            <a:r>
              <a:rPr kumimoji="1" lang="ja-JP" altLang="en-US" sz="2000" dirty="0">
                <a:solidFill>
                  <a:srgbClr val="CC0000"/>
                </a:solidFill>
              </a:rPr>
              <a:t>一般原則</a:t>
            </a:r>
            <a:r>
              <a:rPr kumimoji="1" lang="ja-JP" altLang="en-US" sz="2000" dirty="0"/>
              <a:t>（乱獲及び過剰漁獲能力の防止、科学的根拠に基</a:t>
            </a:r>
            <a:endParaRPr kumimoji="1" lang="en-US" altLang="ja-JP" sz="2000" dirty="0"/>
          </a:p>
          <a:p>
            <a:r>
              <a:rPr kumimoji="1" lang="ja-JP" altLang="en-US" sz="2000" dirty="0"/>
              <a:t>　づく管理など）、</a:t>
            </a:r>
            <a:r>
              <a:rPr kumimoji="1" lang="ja-JP" altLang="en-US" sz="2000" dirty="0">
                <a:solidFill>
                  <a:srgbClr val="CC0000"/>
                </a:solidFill>
              </a:rPr>
              <a:t>漁業管理</a:t>
            </a:r>
            <a:r>
              <a:rPr kumimoji="1" lang="ja-JP" altLang="en-US" sz="2000" dirty="0"/>
              <a:t>（資源の持続的利用のための措置の採択、関係国</a:t>
            </a:r>
            <a:endParaRPr kumimoji="1" lang="en-US" altLang="ja-JP" sz="2000" dirty="0"/>
          </a:p>
          <a:p>
            <a:r>
              <a:rPr kumimoji="1" lang="ja-JP" altLang="en-US" sz="2000" dirty="0"/>
              <a:t>　の協力、データの収集など）、</a:t>
            </a:r>
            <a:r>
              <a:rPr kumimoji="1" lang="ja-JP" altLang="en-US" sz="2000" dirty="0">
                <a:solidFill>
                  <a:srgbClr val="CC0000"/>
                </a:solidFill>
              </a:rPr>
              <a:t>漁業操業</a:t>
            </a:r>
            <a:r>
              <a:rPr kumimoji="1" lang="ja-JP" altLang="en-US" sz="2000" dirty="0"/>
              <a:t>（旗国による操業許可等の記録、適</a:t>
            </a:r>
            <a:endParaRPr kumimoji="1" lang="en-US" altLang="ja-JP" sz="2000" dirty="0"/>
          </a:p>
          <a:p>
            <a:r>
              <a:rPr kumimoji="1" lang="ja-JP" altLang="en-US" sz="2000" dirty="0"/>
              <a:t>　切な漁具・漁法の利用など）等が規定されています。</a:t>
            </a:r>
          </a:p>
        </p:txBody>
      </p:sp>
      <p:sp>
        <p:nvSpPr>
          <p:cNvPr id="3" name="タイトル 1">
            <a:extLst>
              <a:ext uri="{FF2B5EF4-FFF2-40B4-BE49-F238E27FC236}">
                <a16:creationId xmlns:a16="http://schemas.microsoft.com/office/drawing/2014/main" id="{17D0B081-D7C1-E44C-A844-5FFF6318350C}"/>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FAO</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責任ある漁業の行動規範①</a:t>
            </a:r>
          </a:p>
        </p:txBody>
      </p:sp>
    </p:spTree>
    <p:extLst>
      <p:ext uri="{BB962C8B-B14F-4D97-AF65-F5344CB8AC3E}">
        <p14:creationId xmlns:p14="http://schemas.microsoft.com/office/powerpoint/2010/main" val="160695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2200-FE96-4ABE-6534-19CF11076E7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CDF9118-5360-02F8-4166-1C8CAE3A4C4F}"/>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5816D9AE-3DFF-00F2-1EDA-55C81FF676E4}"/>
              </a:ext>
            </a:extLst>
          </p:cNvPr>
          <p:cNvSpPr>
            <a:spLocks noGrp="1"/>
          </p:cNvSpPr>
          <p:nvPr>
            <p:ph type="sldNum" sz="quarter" idx="12"/>
          </p:nvPr>
        </p:nvSpPr>
        <p:spPr/>
        <p:txBody>
          <a:bodyPr/>
          <a:lstStyle/>
          <a:p>
            <a:fld id="{E19FEFA5-F69B-4463-85F3-6BA87B34B307}" type="slidenum">
              <a:rPr kumimoji="1" lang="ja-JP" altLang="en-US" smtClean="0"/>
              <a:pPr/>
              <a:t>17</a:t>
            </a:fld>
            <a:endParaRPr kumimoji="1" lang="ja-JP" altLang="en-US"/>
          </a:p>
        </p:txBody>
      </p:sp>
      <p:sp>
        <p:nvSpPr>
          <p:cNvPr id="2" name="テキスト ボックス 1">
            <a:extLst>
              <a:ext uri="{FF2B5EF4-FFF2-40B4-BE49-F238E27FC236}">
                <a16:creationId xmlns:a16="http://schemas.microsoft.com/office/drawing/2014/main" id="{E951DCDB-3C61-0DA6-57A9-3729D2B860EC}"/>
              </a:ext>
            </a:extLst>
          </p:cNvPr>
          <p:cNvSpPr txBox="1"/>
          <p:nvPr/>
        </p:nvSpPr>
        <p:spPr>
          <a:xfrm>
            <a:off x="681037" y="2732567"/>
            <a:ext cx="8784000" cy="2862322"/>
          </a:xfrm>
          <a:prstGeom prst="rect">
            <a:avLst/>
          </a:prstGeom>
          <a:noFill/>
        </p:spPr>
        <p:txBody>
          <a:bodyPr wrap="square" rtlCol="0">
            <a:spAutoFit/>
          </a:bodyPr>
          <a:lstStyle/>
          <a:p>
            <a:r>
              <a:rPr kumimoji="1" lang="ja-JP" altLang="en-US" sz="2000" dirty="0"/>
              <a:t>✓　さらに</a:t>
            </a:r>
            <a:r>
              <a:rPr kumimoji="1" lang="en-US" altLang="ja-JP" sz="2000" dirty="0"/>
              <a:t>2001</a:t>
            </a:r>
            <a:r>
              <a:rPr kumimoji="1" lang="ja-JP" altLang="en-US" sz="2000" dirty="0"/>
              <a:t>年、</a:t>
            </a:r>
            <a:r>
              <a:rPr kumimoji="1" lang="en-US" altLang="ja-JP" sz="2000" dirty="0"/>
              <a:t>FAO</a:t>
            </a:r>
            <a:r>
              <a:rPr kumimoji="1" lang="ja-JP" altLang="en-US" sz="2000" dirty="0"/>
              <a:t>は、この行動規範の枠組みの範囲内で、</a:t>
            </a:r>
            <a:r>
              <a:rPr kumimoji="1" lang="en-US" altLang="ja-JP" sz="2000" dirty="0"/>
              <a:t>IUU</a:t>
            </a:r>
            <a:r>
              <a:rPr kumimoji="1" lang="ja-JP" altLang="en-US" sz="2000" dirty="0"/>
              <a:t>漁業</a:t>
            </a:r>
            <a:endParaRPr kumimoji="1" lang="en-US" altLang="ja-JP" sz="2000" dirty="0"/>
          </a:p>
          <a:p>
            <a:r>
              <a:rPr kumimoji="1" lang="ja-JP" altLang="en-US" sz="2000" dirty="0"/>
              <a:t>　に特化した</a:t>
            </a:r>
            <a:r>
              <a:rPr kumimoji="1" lang="ja-JP" altLang="en-US" sz="2000" dirty="0">
                <a:solidFill>
                  <a:srgbClr val="CC0000"/>
                </a:solidFill>
              </a:rPr>
              <a:t>「違法・無報告・無規制漁業の防止、抑制及び廃絶のための</a:t>
            </a:r>
            <a:endParaRPr kumimoji="1" lang="en-US" altLang="ja-JP" sz="2000" dirty="0">
              <a:solidFill>
                <a:srgbClr val="CC0000"/>
              </a:solidFill>
            </a:endParaRPr>
          </a:p>
          <a:p>
            <a:r>
              <a:rPr kumimoji="1" lang="ja-JP" altLang="en-US" sz="2000" dirty="0">
                <a:solidFill>
                  <a:srgbClr val="CC0000"/>
                </a:solidFill>
              </a:rPr>
              <a:t>　国際行動計画（</a:t>
            </a:r>
            <a:r>
              <a:rPr kumimoji="1" lang="en-US" altLang="ja-JP" sz="2000" dirty="0">
                <a:solidFill>
                  <a:srgbClr val="CC0000"/>
                </a:solidFill>
              </a:rPr>
              <a:t>IPOA-IUU</a:t>
            </a:r>
            <a:r>
              <a:rPr kumimoji="1" lang="ja-JP" altLang="en-US" sz="2000" dirty="0">
                <a:solidFill>
                  <a:srgbClr val="CC0000"/>
                </a:solidFill>
              </a:rPr>
              <a:t>）」を採択</a:t>
            </a:r>
            <a:r>
              <a:rPr kumimoji="1" lang="ja-JP" altLang="en-US" sz="2000" dirty="0"/>
              <a:t>しました。</a:t>
            </a:r>
          </a:p>
          <a:p>
            <a:endParaRPr kumimoji="1" lang="en-US" altLang="ja-JP" sz="2000" dirty="0"/>
          </a:p>
          <a:p>
            <a:r>
              <a:rPr kumimoji="1" lang="ja-JP" altLang="en-US" sz="2000" dirty="0"/>
              <a:t>✓　</a:t>
            </a:r>
            <a:r>
              <a:rPr kumimoji="1" lang="en-US" altLang="ja-JP" sz="2000" dirty="0"/>
              <a:t>IPOA</a:t>
            </a:r>
            <a:r>
              <a:rPr kumimoji="1" lang="ja-JP" altLang="en-US" sz="2000" dirty="0"/>
              <a:t>では、</a:t>
            </a:r>
            <a:r>
              <a:rPr kumimoji="1" lang="en-US" altLang="ja-JP" sz="2000" dirty="0"/>
              <a:t>IUU</a:t>
            </a:r>
            <a:r>
              <a:rPr kumimoji="1" lang="ja-JP" altLang="en-US" sz="2000" dirty="0"/>
              <a:t>漁業を防止・抑止・排除するため、旗国の責任や、寄</a:t>
            </a:r>
            <a:endParaRPr kumimoji="1" lang="en-US" altLang="ja-JP" sz="2000" dirty="0"/>
          </a:p>
          <a:p>
            <a:r>
              <a:rPr kumimoji="1" lang="ja-JP" altLang="en-US" sz="2000" dirty="0"/>
              <a:t>　港国措置、沿岸国措置、市場関連措置、国民が</a:t>
            </a:r>
            <a:r>
              <a:rPr kumimoji="1" lang="en-US" altLang="ja-JP" sz="2000" dirty="0"/>
              <a:t>IUU</a:t>
            </a:r>
            <a:r>
              <a:rPr kumimoji="1" lang="ja-JP" altLang="en-US" sz="2000" dirty="0"/>
              <a:t>漁業を支援または関与</a:t>
            </a:r>
            <a:endParaRPr kumimoji="1" lang="en-US" altLang="ja-JP" sz="2000" dirty="0"/>
          </a:p>
          <a:p>
            <a:r>
              <a:rPr kumimoji="1" lang="ja-JP" altLang="en-US" sz="2000" dirty="0"/>
              <a:t>　しないことを確保するための措置が決められています。また、各国に対</a:t>
            </a:r>
            <a:endParaRPr kumimoji="1" lang="en-US" altLang="ja-JP" sz="2000" dirty="0"/>
          </a:p>
          <a:p>
            <a:r>
              <a:rPr kumimoji="1" lang="ja-JP" altLang="en-US" sz="2000" dirty="0"/>
              <a:t>　し、行動計画を策定し、それを実施する上での</a:t>
            </a:r>
            <a:r>
              <a:rPr kumimoji="1" lang="en-US" altLang="ja-JP" sz="2000" dirty="0"/>
              <a:t>RFMO</a:t>
            </a:r>
            <a:r>
              <a:rPr kumimoji="1" lang="ja-JP" altLang="en-US" sz="2000" dirty="0"/>
              <a:t>における役割につ</a:t>
            </a:r>
            <a:endParaRPr kumimoji="1" lang="en-US" altLang="ja-JP" sz="2000" dirty="0"/>
          </a:p>
          <a:p>
            <a:r>
              <a:rPr kumimoji="1" lang="ja-JP" altLang="en-US" sz="2000" dirty="0"/>
              <a:t>　いて決めておくことも求めています。</a:t>
            </a:r>
          </a:p>
        </p:txBody>
      </p:sp>
      <p:sp>
        <p:nvSpPr>
          <p:cNvPr id="3" name="タイトル 1">
            <a:extLst>
              <a:ext uri="{FF2B5EF4-FFF2-40B4-BE49-F238E27FC236}">
                <a16:creationId xmlns:a16="http://schemas.microsoft.com/office/drawing/2014/main" id="{4CBA47EA-35E4-2C5B-C223-39592EB2905F}"/>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FAO</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責任ある漁業の行動規範②</a:t>
            </a:r>
          </a:p>
        </p:txBody>
      </p:sp>
    </p:spTree>
    <p:extLst>
      <p:ext uri="{BB962C8B-B14F-4D97-AF65-F5344CB8AC3E}">
        <p14:creationId xmlns:p14="http://schemas.microsoft.com/office/powerpoint/2010/main" val="338403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6A8FD2CF-0798-DCD5-3E5F-09C10A4A0E2C}"/>
              </a:ext>
            </a:extLst>
          </p:cNvPr>
          <p:cNvPicPr>
            <a:picLocks noChangeAspect="1"/>
          </p:cNvPicPr>
          <p:nvPr/>
        </p:nvPicPr>
        <p:blipFill rotWithShape="1">
          <a:blip r:embed="rId2"/>
          <a:srcRect l="24256" t="22271" r="25587" b="17680"/>
          <a:stretch>
            <a:fillRect/>
          </a:stretch>
        </p:blipFill>
        <p:spPr bwMode="auto">
          <a:xfrm>
            <a:off x="560999" y="710160"/>
            <a:ext cx="8784001" cy="5915542"/>
          </a:xfrm>
          <a:prstGeom prst="rect">
            <a:avLst/>
          </a:prstGeom>
          <a:extLst>
            <a:ext uri="{53640926-AAD7-44D8-BBD7-CCE9431645EC}">
              <a14:shadowObscured xmlns:a14="http://schemas.microsoft.com/office/drawing/2010/main"/>
            </a:ext>
          </a:extLst>
        </p:spPr>
      </p:pic>
      <p:sp>
        <p:nvSpPr>
          <p:cNvPr id="4" name="スライド番号プレースホルダー 3">
            <a:extLst>
              <a:ext uri="{FF2B5EF4-FFF2-40B4-BE49-F238E27FC236}">
                <a16:creationId xmlns:a16="http://schemas.microsoft.com/office/drawing/2014/main" id="{F734ED54-1C72-D0BA-EC6B-331E476C8FD7}"/>
              </a:ext>
            </a:extLst>
          </p:cNvPr>
          <p:cNvSpPr>
            <a:spLocks noGrp="1"/>
          </p:cNvSpPr>
          <p:nvPr>
            <p:ph type="sldNum" sz="quarter" idx="12"/>
          </p:nvPr>
        </p:nvSpPr>
        <p:spPr>
          <a:xfrm>
            <a:off x="8935345" y="6353984"/>
            <a:ext cx="681036" cy="342653"/>
          </a:xfrm>
        </p:spPr>
        <p:txBody>
          <a:bodyPr vert="horz" lIns="91440" tIns="45720" rIns="91440" bIns="45720" rtlCol="0" anchor="b">
            <a:noAutofit/>
          </a:bodyPr>
          <a:lstStyle/>
          <a:p>
            <a:pPr algn="r">
              <a:spcAft>
                <a:spcPts val="600"/>
              </a:spcAft>
            </a:pPr>
            <a:fld id="{E19FEFA5-F69B-4463-85F3-6BA87B34B307}" type="slidenum">
              <a:rPr kumimoji="1" lang="en-US" altLang="ja-JP">
                <a:solidFill>
                  <a:schemeClr val="accent1"/>
                </a:solidFill>
              </a:rPr>
              <a:pPr algn="r">
                <a:spcAft>
                  <a:spcPts val="600"/>
                </a:spcAft>
              </a:pPr>
              <a:t>18</a:t>
            </a:fld>
            <a:endParaRPr kumimoji="1" lang="en-US" altLang="ja-JP">
              <a:solidFill>
                <a:schemeClr val="accent1"/>
              </a:solidFill>
            </a:endParaRPr>
          </a:p>
        </p:txBody>
      </p:sp>
      <p:sp>
        <p:nvSpPr>
          <p:cNvPr id="6" name="タイトル 1">
            <a:extLst>
              <a:ext uri="{FF2B5EF4-FFF2-40B4-BE49-F238E27FC236}">
                <a16:creationId xmlns:a16="http://schemas.microsoft.com/office/drawing/2014/main" id="{D8881F63-0C64-47B9-27D9-BDDDD0B41A26}"/>
              </a:ext>
            </a:extLst>
          </p:cNvPr>
          <p:cNvSpPr txBox="1">
            <a:spLocks/>
          </p:cNvSpPr>
          <p:nvPr/>
        </p:nvSpPr>
        <p:spPr>
          <a:xfrm>
            <a:off x="401501" y="97312"/>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参考</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責任ある漁業の行動規範の概要</a:t>
            </a:r>
          </a:p>
        </p:txBody>
      </p:sp>
      <p:sp>
        <p:nvSpPr>
          <p:cNvPr id="7" name="テキスト ボックス 6">
            <a:extLst>
              <a:ext uri="{FF2B5EF4-FFF2-40B4-BE49-F238E27FC236}">
                <a16:creationId xmlns:a16="http://schemas.microsoft.com/office/drawing/2014/main" id="{DC3104FD-9462-5697-C518-6CA375C451A6}"/>
              </a:ext>
            </a:extLst>
          </p:cNvPr>
          <p:cNvSpPr txBox="1"/>
          <p:nvPr/>
        </p:nvSpPr>
        <p:spPr>
          <a:xfrm>
            <a:off x="7001538" y="6560850"/>
            <a:ext cx="2475781" cy="261610"/>
          </a:xfrm>
          <a:prstGeom prst="rect">
            <a:avLst/>
          </a:prstGeom>
          <a:noFill/>
        </p:spPr>
        <p:txBody>
          <a:bodyPr wrap="square">
            <a:spAutoFit/>
          </a:bodyPr>
          <a:lstStyle/>
          <a:p>
            <a:pPr marL="133350" indent="101600"/>
            <a:r>
              <a:rPr lang="ja-JP" altLang="ja-JP" sz="1100" kern="100" dirty="0">
                <a:effectLst/>
                <a:latin typeface="+mn-ea"/>
                <a:cs typeface="Times New Roman" panose="02020603050405020304" pitchFamily="18" charset="0"/>
              </a:rPr>
              <a:t>出典：</a:t>
            </a:r>
            <a:r>
              <a:rPr lang="ja-JP" altLang="en-US" sz="1100" kern="100" dirty="0">
                <a:latin typeface="+mn-ea"/>
                <a:cs typeface="Times New Roman" panose="02020603050405020304" pitchFamily="18" charset="0"/>
              </a:rPr>
              <a:t>外務省</a:t>
            </a:r>
            <a:r>
              <a:rPr lang="ja-JP" altLang="ja-JP" sz="1100" kern="100" dirty="0">
                <a:effectLst/>
                <a:latin typeface="+mn-ea"/>
                <a:cs typeface="Times New Roman" panose="02020603050405020304" pitchFamily="18" charset="0"/>
              </a:rPr>
              <a:t>ホームページ</a:t>
            </a:r>
          </a:p>
        </p:txBody>
      </p:sp>
    </p:spTree>
    <p:extLst>
      <p:ext uri="{BB962C8B-B14F-4D97-AF65-F5344CB8AC3E}">
        <p14:creationId xmlns:p14="http://schemas.microsoft.com/office/powerpoint/2010/main" val="19500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a:t>
            </a:fld>
            <a:endParaRPr kumimoji="1" lang="ja-JP" altLang="en-US" dirty="0"/>
          </a:p>
        </p:txBody>
      </p:sp>
      <p:sp>
        <p:nvSpPr>
          <p:cNvPr id="6" name="正方形/長方形 5">
            <a:extLst>
              <a:ext uri="{FF2B5EF4-FFF2-40B4-BE49-F238E27FC236}">
                <a16:creationId xmlns:a16="http://schemas.microsoft.com/office/drawing/2014/main" id="{5152C097-F15C-37BB-0087-D095B4F6269E}"/>
              </a:ext>
            </a:extLst>
          </p:cNvPr>
          <p:cNvSpPr/>
          <p:nvPr/>
        </p:nvSpPr>
        <p:spPr>
          <a:xfrm>
            <a:off x="550249" y="2781640"/>
            <a:ext cx="9144000" cy="1754326"/>
          </a:xfrm>
          <a:prstGeom prst="rect">
            <a:avLst/>
          </a:prstGeom>
        </p:spPr>
        <p:txBody>
          <a:bodyPr wrap="square">
            <a:spAutoFit/>
          </a:bodyPr>
          <a:lstStyle/>
          <a:p>
            <a:pPr algn="just"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国際関係の制度（船舶・船員、漁業）</a:t>
            </a: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Ⅱ.</a:t>
            </a: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国内関係の制度（船舶・船員、漁業）</a:t>
            </a: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タイトル 1">
            <a:extLst>
              <a:ext uri="{FF2B5EF4-FFF2-40B4-BE49-F238E27FC236}">
                <a16:creationId xmlns:a16="http://schemas.microsoft.com/office/drawing/2014/main" id="{C7A72BF2-CC28-EB07-0A01-A569F8856691}"/>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講習の内容</a:t>
            </a:r>
          </a:p>
        </p:txBody>
      </p:sp>
    </p:spTree>
    <p:extLst>
      <p:ext uri="{BB962C8B-B14F-4D97-AF65-F5344CB8AC3E}">
        <p14:creationId xmlns:p14="http://schemas.microsoft.com/office/powerpoint/2010/main" val="233693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19</a:t>
            </a:fld>
            <a:endParaRPr kumimoji="1" lang="ja-JP" altLang="en-US"/>
          </a:p>
        </p:txBody>
      </p:sp>
      <p:sp>
        <p:nvSpPr>
          <p:cNvPr id="2" name="テキスト ボックス 1">
            <a:extLst>
              <a:ext uri="{FF2B5EF4-FFF2-40B4-BE49-F238E27FC236}">
                <a16:creationId xmlns:a16="http://schemas.microsoft.com/office/drawing/2014/main" id="{287546AB-C10F-23B7-3204-0EB6020834D4}"/>
              </a:ext>
            </a:extLst>
          </p:cNvPr>
          <p:cNvSpPr txBox="1"/>
          <p:nvPr/>
        </p:nvSpPr>
        <p:spPr>
          <a:xfrm>
            <a:off x="580692" y="2477249"/>
            <a:ext cx="8644270" cy="3477875"/>
          </a:xfrm>
          <a:prstGeom prst="rect">
            <a:avLst/>
          </a:prstGeom>
          <a:noFill/>
        </p:spPr>
        <p:txBody>
          <a:bodyPr wrap="square" rtlCol="0">
            <a:spAutoFit/>
          </a:bodyPr>
          <a:lstStyle/>
          <a:p>
            <a:r>
              <a:rPr kumimoji="1" lang="ja-JP" altLang="en-US" sz="2000" dirty="0"/>
              <a:t>✓　</a:t>
            </a:r>
            <a:r>
              <a:rPr kumimoji="1" lang="en-US" altLang="ja-JP" sz="2000" dirty="0"/>
              <a:t>IMO</a:t>
            </a:r>
            <a:r>
              <a:rPr kumimoji="1" lang="ja-JP" altLang="en-US" sz="2000" dirty="0"/>
              <a:t>が</a:t>
            </a:r>
            <a:r>
              <a:rPr kumimoji="1" lang="en-US" altLang="ja-JP" sz="2000" dirty="0"/>
              <a:t>FAO</a:t>
            </a:r>
            <a:r>
              <a:rPr kumimoji="1" lang="ja-JP" altLang="en-US" sz="2000" dirty="0"/>
              <a:t>および</a:t>
            </a:r>
            <a:r>
              <a:rPr kumimoji="1" lang="en-US" altLang="ja-JP" sz="2000" dirty="0"/>
              <a:t>ILO</a:t>
            </a:r>
            <a:r>
              <a:rPr kumimoji="1" lang="ja-JP" altLang="en-US" sz="2000" dirty="0"/>
              <a:t>と協力して作成した</a:t>
            </a:r>
            <a:r>
              <a:rPr kumimoji="1" lang="ja-JP" altLang="en-US" sz="2000" dirty="0">
                <a:solidFill>
                  <a:srgbClr val="CC0000"/>
                </a:solidFill>
              </a:rPr>
              <a:t>漁船員および漁船の安全に</a:t>
            </a:r>
            <a:endParaRPr kumimoji="1" lang="en-US" altLang="ja-JP" sz="2000" dirty="0">
              <a:solidFill>
                <a:srgbClr val="CC0000"/>
              </a:solidFill>
            </a:endParaRPr>
          </a:p>
          <a:p>
            <a:r>
              <a:rPr kumimoji="1" lang="ja-JP" altLang="en-US" sz="2000" dirty="0">
                <a:solidFill>
                  <a:srgbClr val="CC0000"/>
                </a:solidFill>
              </a:rPr>
              <a:t>　関する規則</a:t>
            </a:r>
            <a:r>
              <a:rPr kumimoji="1" lang="ja-JP" altLang="en-US" sz="2000" dirty="0"/>
              <a:t>です。</a:t>
            </a:r>
            <a:endParaRPr kumimoji="1" lang="en-US" altLang="ja-JP" sz="2000" dirty="0"/>
          </a:p>
          <a:p>
            <a:r>
              <a:rPr kumimoji="1" lang="ja-JP" altLang="en-US" sz="2000" dirty="0"/>
              <a:t>✓　</a:t>
            </a:r>
            <a:r>
              <a:rPr kumimoji="1" lang="ja-JP" altLang="en-US" sz="2000" dirty="0">
                <a:solidFill>
                  <a:srgbClr val="CC0000"/>
                </a:solidFill>
              </a:rPr>
              <a:t>船舶の安全</a:t>
            </a:r>
            <a:r>
              <a:rPr kumimoji="1" lang="ja-JP" altLang="en-US" sz="2000" dirty="0"/>
              <a:t>、</a:t>
            </a:r>
            <a:r>
              <a:rPr kumimoji="1" lang="ja-JP" altLang="en-US" sz="2000" dirty="0">
                <a:solidFill>
                  <a:srgbClr val="CC0000"/>
                </a:solidFill>
              </a:rPr>
              <a:t>火災予防措置及び消火活動</a:t>
            </a:r>
            <a:r>
              <a:rPr kumimoji="1" lang="ja-JP" altLang="en-US" sz="2000" dirty="0"/>
              <a:t>、</a:t>
            </a:r>
            <a:r>
              <a:rPr kumimoji="1" lang="ja-JP" altLang="en-US" sz="2000" dirty="0">
                <a:solidFill>
                  <a:srgbClr val="CC0000"/>
                </a:solidFill>
              </a:rPr>
              <a:t>漁業作業と魚の取り扱いに</a:t>
            </a:r>
            <a:endParaRPr kumimoji="1" lang="en-US" altLang="ja-JP" sz="2000" dirty="0">
              <a:solidFill>
                <a:srgbClr val="CC0000"/>
              </a:solidFill>
            </a:endParaRPr>
          </a:p>
          <a:p>
            <a:r>
              <a:rPr kumimoji="1" lang="ja-JP" altLang="en-US" sz="2000" dirty="0">
                <a:solidFill>
                  <a:srgbClr val="CC0000"/>
                </a:solidFill>
              </a:rPr>
              <a:t>　おける安全性</a:t>
            </a:r>
            <a:r>
              <a:rPr kumimoji="1" lang="ja-JP" altLang="en-US" sz="2000" dirty="0"/>
              <a:t>、</a:t>
            </a:r>
            <a:r>
              <a:rPr kumimoji="1" lang="ja-JP" altLang="en-US" sz="2000" dirty="0">
                <a:solidFill>
                  <a:srgbClr val="CC0000"/>
                </a:solidFill>
              </a:rPr>
              <a:t>救命器具及び緊急事態</a:t>
            </a:r>
            <a:r>
              <a:rPr kumimoji="1" lang="ja-JP" altLang="en-US" sz="2000" dirty="0"/>
              <a:t>、</a:t>
            </a:r>
            <a:r>
              <a:rPr kumimoji="1" lang="ja-JP" altLang="en-US" sz="2000" dirty="0">
                <a:solidFill>
                  <a:srgbClr val="CC0000"/>
                </a:solidFill>
              </a:rPr>
              <a:t>健康及び医療などについての規</a:t>
            </a:r>
            <a:endParaRPr kumimoji="1" lang="en-US" altLang="ja-JP" sz="2000" dirty="0">
              <a:solidFill>
                <a:srgbClr val="CC0000"/>
              </a:solidFill>
            </a:endParaRPr>
          </a:p>
          <a:p>
            <a:r>
              <a:rPr kumimoji="1" lang="ja-JP" altLang="en-US" sz="2000" dirty="0">
                <a:solidFill>
                  <a:srgbClr val="CC0000"/>
                </a:solidFill>
              </a:rPr>
              <a:t>　則</a:t>
            </a:r>
            <a:r>
              <a:rPr kumimoji="1" lang="ja-JP" altLang="en-US" sz="2000" dirty="0"/>
              <a:t>が設けられています。</a:t>
            </a:r>
          </a:p>
          <a:p>
            <a:endParaRPr kumimoji="1" lang="en-US" altLang="ja-JP" sz="2000" dirty="0"/>
          </a:p>
          <a:p>
            <a:r>
              <a:rPr kumimoji="1" lang="ja-JP" altLang="en-US" sz="2000" dirty="0"/>
              <a:t>✓　例えば、漁業作業と魚の取り扱いにおける安全性の部分では、テン</a:t>
            </a:r>
            <a:endParaRPr kumimoji="1" lang="en-US" altLang="ja-JP" sz="2000" dirty="0"/>
          </a:p>
          <a:p>
            <a:r>
              <a:rPr kumimoji="1" lang="ja-JP" altLang="en-US" sz="2000" dirty="0"/>
              <a:t>　ションがかかった時の漁具使用の注意点、事故を防ぐための漁具の及び</a:t>
            </a:r>
            <a:endParaRPr kumimoji="1" lang="en-US" altLang="ja-JP" sz="2000" dirty="0"/>
          </a:p>
          <a:p>
            <a:r>
              <a:rPr kumimoji="1" lang="ja-JP" altLang="en-US" sz="2000" dirty="0"/>
              <a:t>　関連機器の事前の点検、漁具の投入時及び曳網時の危険性、網が海底の</a:t>
            </a:r>
            <a:endParaRPr kumimoji="1" lang="en-US" altLang="ja-JP" sz="2000" dirty="0"/>
          </a:p>
          <a:p>
            <a:r>
              <a:rPr kumimoji="1" lang="ja-JP" altLang="en-US" sz="2000" dirty="0"/>
              <a:t>　障害物に掛かった時の対処、はえ縄を使用する際の注意点等についての</a:t>
            </a:r>
            <a:endParaRPr kumimoji="1" lang="en-US" altLang="ja-JP" sz="2000" dirty="0"/>
          </a:p>
          <a:p>
            <a:r>
              <a:rPr kumimoji="1" lang="ja-JP" altLang="en-US" sz="2000" dirty="0"/>
              <a:t>　記載がされています。</a:t>
            </a:r>
          </a:p>
        </p:txBody>
      </p:sp>
      <p:sp>
        <p:nvSpPr>
          <p:cNvPr id="3" name="タイトル 1">
            <a:extLst>
              <a:ext uri="{FF2B5EF4-FFF2-40B4-BE49-F238E27FC236}">
                <a16:creationId xmlns:a16="http://schemas.microsoft.com/office/drawing/2014/main" id="{7192054E-5311-838C-7428-47C480AB153C}"/>
              </a:ext>
            </a:extLst>
          </p:cNvPr>
          <p:cNvSpPr txBox="1">
            <a:spLocks/>
          </p:cNvSpPr>
          <p:nvPr/>
        </p:nvSpPr>
        <p:spPr>
          <a:xfrm>
            <a:off x="681037" y="756994"/>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FAO/IMO/ILO</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コード </a:t>
            </a:r>
          </a:p>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（漁船員および漁船の安全に関する規則）</a:t>
            </a:r>
          </a:p>
        </p:txBody>
      </p:sp>
    </p:spTree>
    <p:extLst>
      <p:ext uri="{BB962C8B-B14F-4D97-AF65-F5344CB8AC3E}">
        <p14:creationId xmlns:p14="http://schemas.microsoft.com/office/powerpoint/2010/main" val="236139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20</a:t>
            </a:fld>
            <a:endParaRPr kumimoji="1" lang="ja-JP" altLang="en-US"/>
          </a:p>
        </p:txBody>
      </p:sp>
      <p:sp>
        <p:nvSpPr>
          <p:cNvPr id="2" name="テキスト ボックス 1">
            <a:extLst>
              <a:ext uri="{FF2B5EF4-FFF2-40B4-BE49-F238E27FC236}">
                <a16:creationId xmlns:a16="http://schemas.microsoft.com/office/drawing/2014/main" id="{46424A92-3699-C9DD-8AFE-6160B02CEA35}"/>
              </a:ext>
            </a:extLst>
          </p:cNvPr>
          <p:cNvSpPr txBox="1"/>
          <p:nvPr/>
        </p:nvSpPr>
        <p:spPr>
          <a:xfrm>
            <a:off x="560999" y="2361670"/>
            <a:ext cx="8784000" cy="4093428"/>
          </a:xfrm>
          <a:prstGeom prst="rect">
            <a:avLst/>
          </a:prstGeom>
          <a:noFill/>
        </p:spPr>
        <p:txBody>
          <a:bodyPr wrap="square" rtlCol="0">
            <a:spAutoFit/>
          </a:bodyPr>
          <a:lstStyle/>
          <a:p>
            <a:r>
              <a:rPr kumimoji="1" lang="ja-JP" altLang="en-US" sz="2000" dirty="0"/>
              <a:t>✓　正式名称は「保存及び管理のための国際的な措置の公海上の漁船によ</a:t>
            </a:r>
            <a:endParaRPr kumimoji="1" lang="en-US" altLang="ja-JP" sz="2000" dirty="0"/>
          </a:p>
          <a:p>
            <a:r>
              <a:rPr kumimoji="1" lang="ja-JP" altLang="en-US" sz="2000" dirty="0"/>
              <a:t>　る遵守を促進するための協定」です。</a:t>
            </a:r>
            <a:endParaRPr kumimoji="1" lang="en-US" altLang="ja-JP" sz="2000" dirty="0"/>
          </a:p>
          <a:p>
            <a:endParaRPr kumimoji="1" lang="en-US" altLang="ja-JP" sz="2000" dirty="0"/>
          </a:p>
          <a:p>
            <a:r>
              <a:rPr kumimoji="1" lang="ja-JP" altLang="en-US" sz="2000" dirty="0"/>
              <a:t>✓　公海の資源管理規制から逃れたり、安価な外国人船員の雇用を目的と</a:t>
            </a:r>
            <a:endParaRPr kumimoji="1" lang="en-US" altLang="ja-JP" sz="2000" dirty="0"/>
          </a:p>
          <a:p>
            <a:r>
              <a:rPr kumimoji="1" lang="ja-JP" altLang="en-US" sz="2000" dirty="0"/>
              <a:t>　して規制を行う能力あるいは意思のない国へ</a:t>
            </a:r>
            <a:r>
              <a:rPr kumimoji="1" lang="ja-JP" altLang="en-US" sz="2000" dirty="0">
                <a:solidFill>
                  <a:srgbClr val="C00000"/>
                </a:solidFill>
              </a:rPr>
              <a:t>船籍を移し替える（リフ</a:t>
            </a:r>
            <a:endParaRPr kumimoji="1" lang="en-US" altLang="ja-JP" sz="2000" dirty="0">
              <a:solidFill>
                <a:srgbClr val="C00000"/>
              </a:solidFill>
            </a:endParaRPr>
          </a:p>
          <a:p>
            <a:r>
              <a:rPr kumimoji="1" lang="ja-JP" altLang="en-US" sz="2000" dirty="0">
                <a:solidFill>
                  <a:srgbClr val="C00000"/>
                </a:solidFill>
              </a:rPr>
              <a:t>　ラッグ）行為の取締りをねら</a:t>
            </a:r>
            <a:r>
              <a:rPr kumimoji="1" lang="ja-JP" altLang="en-US" sz="2000" dirty="0"/>
              <a:t>いとした公海における国際保存・管理措置</a:t>
            </a:r>
            <a:endParaRPr kumimoji="1" lang="en-US" altLang="ja-JP" sz="2000" dirty="0"/>
          </a:p>
          <a:p>
            <a:r>
              <a:rPr kumimoji="1" lang="ja-JP" altLang="en-US" sz="2000" dirty="0"/>
              <a:t>　の遵守を促進するための協定です。</a:t>
            </a:r>
          </a:p>
          <a:p>
            <a:endParaRPr kumimoji="1" lang="en-US" altLang="ja-JP" sz="2000" dirty="0"/>
          </a:p>
          <a:p>
            <a:r>
              <a:rPr kumimoji="1" lang="ja-JP" altLang="en-US" sz="2000" dirty="0"/>
              <a:t>✓　旗国主義（船籍を有する国がその漁船の漁業活動を管理する）による</a:t>
            </a:r>
            <a:endParaRPr kumimoji="1" lang="en-US" altLang="ja-JP" sz="2000" dirty="0"/>
          </a:p>
          <a:p>
            <a:r>
              <a:rPr kumimoji="1" lang="ja-JP" altLang="en-US" sz="2000" dirty="0"/>
              <a:t>　漁業管理の徹底がはかられ、大型漁船に船籍を与える場合、公海におけ</a:t>
            </a:r>
            <a:endParaRPr kumimoji="1" lang="en-US" altLang="ja-JP" sz="2000" dirty="0"/>
          </a:p>
          <a:p>
            <a:r>
              <a:rPr kumimoji="1" lang="ja-JP" altLang="en-US" sz="2000" dirty="0"/>
              <a:t>　る漁業許可と連動させるべきこと、船籍国は不法行為の経歴がある漁船</a:t>
            </a:r>
            <a:endParaRPr kumimoji="1" lang="en-US" altLang="ja-JP" sz="2000" dirty="0"/>
          </a:p>
          <a:p>
            <a:r>
              <a:rPr kumimoji="1" lang="ja-JP" altLang="en-US" sz="2000" dirty="0"/>
              <a:t>　について船籍を与える場合は、よく吟味し不法行為を行う漁業者が操業</a:t>
            </a:r>
            <a:endParaRPr kumimoji="1" lang="en-US" altLang="ja-JP" sz="2000" dirty="0"/>
          </a:p>
          <a:p>
            <a:r>
              <a:rPr kumimoji="1" lang="ja-JP" altLang="en-US" sz="2000" dirty="0"/>
              <a:t>　をコントロールし続けないようにすること等が規定されています。</a:t>
            </a:r>
          </a:p>
        </p:txBody>
      </p:sp>
      <p:sp>
        <p:nvSpPr>
          <p:cNvPr id="3" name="タイトル 1">
            <a:extLst>
              <a:ext uri="{FF2B5EF4-FFF2-40B4-BE49-F238E27FC236}">
                <a16:creationId xmlns:a16="http://schemas.microsoft.com/office/drawing/2014/main" id="{2E166859-D22D-2927-ED63-3373CED2B0DC}"/>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フラッギング協定</a:t>
            </a:r>
          </a:p>
        </p:txBody>
      </p:sp>
    </p:spTree>
    <p:extLst>
      <p:ext uri="{BB962C8B-B14F-4D97-AF65-F5344CB8AC3E}">
        <p14:creationId xmlns:p14="http://schemas.microsoft.com/office/powerpoint/2010/main" val="84854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21</a:t>
            </a:fld>
            <a:endParaRPr kumimoji="1" lang="ja-JP" altLang="en-US"/>
          </a:p>
        </p:txBody>
      </p:sp>
      <p:sp>
        <p:nvSpPr>
          <p:cNvPr id="7" name="テキスト ボックス 6">
            <a:extLst>
              <a:ext uri="{FF2B5EF4-FFF2-40B4-BE49-F238E27FC236}">
                <a16:creationId xmlns:a16="http://schemas.microsoft.com/office/drawing/2014/main" id="{33054716-919F-5A45-4C13-87DF31D5E76B}"/>
              </a:ext>
            </a:extLst>
          </p:cNvPr>
          <p:cNvSpPr txBox="1"/>
          <p:nvPr/>
        </p:nvSpPr>
        <p:spPr>
          <a:xfrm>
            <a:off x="529854" y="2646812"/>
            <a:ext cx="8846289" cy="2862322"/>
          </a:xfrm>
          <a:prstGeom prst="rect">
            <a:avLst/>
          </a:prstGeom>
          <a:noFill/>
        </p:spPr>
        <p:txBody>
          <a:bodyPr wrap="square" rtlCol="0">
            <a:spAutoFit/>
          </a:bodyPr>
          <a:lstStyle/>
          <a:p>
            <a:r>
              <a:rPr kumimoji="1" lang="ja-JP" altLang="en-US" sz="2000" dirty="0"/>
              <a:t>✓　「違法な漁業、報告されていない漁業及び規制されていない漁業を防止</a:t>
            </a:r>
            <a:endParaRPr kumimoji="1" lang="en-US" altLang="ja-JP" sz="2000" dirty="0"/>
          </a:p>
          <a:p>
            <a:r>
              <a:rPr kumimoji="1" lang="ja-JP" altLang="en-US" sz="2000" dirty="0"/>
              <a:t>　し、抑止し、及び排除するための寄港国の措置に関する協定」の略称で、</a:t>
            </a:r>
            <a:endParaRPr kumimoji="1" lang="en-US" altLang="ja-JP" sz="2000" dirty="0"/>
          </a:p>
          <a:p>
            <a:r>
              <a:rPr kumimoji="1" lang="ja-JP" altLang="en-US" sz="2000" dirty="0">
                <a:solidFill>
                  <a:srgbClr val="C00000"/>
                </a:solidFill>
              </a:rPr>
              <a:t>　違法、無報告、無規制（</a:t>
            </a:r>
            <a:r>
              <a:rPr kumimoji="1" lang="en-US" altLang="ja-JP" sz="2000" dirty="0">
                <a:solidFill>
                  <a:srgbClr val="C00000"/>
                </a:solidFill>
              </a:rPr>
              <a:t>IUU</a:t>
            </a:r>
            <a:r>
              <a:rPr kumimoji="1" lang="ja-JP" altLang="en-US" sz="2000" dirty="0">
                <a:solidFill>
                  <a:srgbClr val="C00000"/>
                </a:solidFill>
              </a:rPr>
              <a:t>）漁業の防止・抑止・排除</a:t>
            </a:r>
            <a:r>
              <a:rPr kumimoji="1" lang="ja-JP" altLang="en-US" sz="2000" dirty="0"/>
              <a:t>や、これらによる</a:t>
            </a:r>
            <a:endParaRPr kumimoji="1" lang="en-US" altLang="ja-JP" sz="2000" dirty="0"/>
          </a:p>
          <a:p>
            <a:r>
              <a:rPr kumimoji="1" lang="ja-JP" altLang="en-US" sz="2000" dirty="0">
                <a:solidFill>
                  <a:srgbClr val="C00000"/>
                </a:solidFill>
              </a:rPr>
              <a:t>　海洋生物資源及び海洋生態系の長期的な保存及び持続可能な利用を確保す</a:t>
            </a:r>
            <a:endParaRPr kumimoji="1" lang="en-US" altLang="ja-JP" sz="2000" dirty="0">
              <a:solidFill>
                <a:srgbClr val="C00000"/>
              </a:solidFill>
            </a:endParaRPr>
          </a:p>
          <a:p>
            <a:r>
              <a:rPr kumimoji="1" lang="ja-JP" altLang="en-US" sz="2000" dirty="0">
                <a:solidFill>
                  <a:srgbClr val="C00000"/>
                </a:solidFill>
              </a:rPr>
              <a:t>　ること</a:t>
            </a:r>
            <a:r>
              <a:rPr kumimoji="1" lang="ja-JP" altLang="en-US" sz="2000" dirty="0"/>
              <a:t>を目的として、</a:t>
            </a:r>
            <a:r>
              <a:rPr kumimoji="1" lang="en-US" altLang="ja-JP" sz="2000" dirty="0">
                <a:solidFill>
                  <a:srgbClr val="C00000"/>
                </a:solidFill>
              </a:rPr>
              <a:t>IUU</a:t>
            </a:r>
            <a:r>
              <a:rPr kumimoji="1" lang="ja-JP" altLang="en-US" sz="2000" dirty="0">
                <a:solidFill>
                  <a:srgbClr val="C00000"/>
                </a:solidFill>
              </a:rPr>
              <a:t>漁業に対する効果的な寄港国の措置の実施</a:t>
            </a:r>
            <a:r>
              <a:rPr kumimoji="1" lang="ja-JP" altLang="en-US" sz="2000" dirty="0"/>
              <a:t>等に</a:t>
            </a:r>
            <a:endParaRPr kumimoji="1" lang="en-US" altLang="ja-JP" sz="2000" dirty="0"/>
          </a:p>
          <a:p>
            <a:r>
              <a:rPr kumimoji="1" lang="ja-JP" altLang="en-US" sz="2000" dirty="0"/>
              <a:t>　ついて定めています。</a:t>
            </a:r>
            <a:endParaRPr kumimoji="1" lang="en-US" altLang="ja-JP" sz="2000" dirty="0"/>
          </a:p>
          <a:p>
            <a:endParaRPr kumimoji="1" lang="en-US" altLang="ja-JP" sz="2000" dirty="0"/>
          </a:p>
          <a:p>
            <a:r>
              <a:rPr kumimoji="1" lang="ja-JP" altLang="en-US" sz="2000" dirty="0"/>
              <a:t>✓　具体的には、</a:t>
            </a:r>
            <a:r>
              <a:rPr kumimoji="1" lang="en-US" altLang="ja-JP" sz="2000" dirty="0">
                <a:solidFill>
                  <a:srgbClr val="C00000"/>
                </a:solidFill>
              </a:rPr>
              <a:t>IUU</a:t>
            </a:r>
            <a:r>
              <a:rPr kumimoji="1" lang="ja-JP" altLang="en-US" sz="2000" dirty="0">
                <a:solidFill>
                  <a:srgbClr val="C00000"/>
                </a:solidFill>
              </a:rPr>
              <a:t>漁業に従事した漁船に対する入港拒否</a:t>
            </a:r>
            <a:r>
              <a:rPr kumimoji="1" lang="ja-JP" altLang="en-US" sz="2000" dirty="0"/>
              <a:t>や</a:t>
            </a:r>
            <a:r>
              <a:rPr kumimoji="1" lang="ja-JP" altLang="en-US" sz="2000" dirty="0">
                <a:solidFill>
                  <a:srgbClr val="C00000"/>
                </a:solidFill>
              </a:rPr>
              <a:t>船舶検査の実</a:t>
            </a:r>
            <a:endParaRPr kumimoji="1" lang="en-US" altLang="ja-JP" sz="2000" dirty="0">
              <a:solidFill>
                <a:srgbClr val="C00000"/>
              </a:solidFill>
            </a:endParaRPr>
          </a:p>
          <a:p>
            <a:r>
              <a:rPr kumimoji="1" lang="ja-JP" altLang="en-US" sz="2000" dirty="0">
                <a:solidFill>
                  <a:srgbClr val="C00000"/>
                </a:solidFill>
              </a:rPr>
              <a:t>　施</a:t>
            </a:r>
            <a:r>
              <a:rPr kumimoji="1" lang="ja-JP" altLang="en-US" sz="2000" dirty="0"/>
              <a:t>等が規定されています。</a:t>
            </a:r>
          </a:p>
        </p:txBody>
      </p:sp>
      <p:sp>
        <p:nvSpPr>
          <p:cNvPr id="2" name="タイトル 1">
            <a:extLst>
              <a:ext uri="{FF2B5EF4-FFF2-40B4-BE49-F238E27FC236}">
                <a16:creationId xmlns:a16="http://schemas.microsoft.com/office/drawing/2014/main" id="{AF367083-271D-0B4A-0E31-61789C6993A0}"/>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PSMA</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協定</a:t>
            </a:r>
          </a:p>
        </p:txBody>
      </p:sp>
    </p:spTree>
    <p:extLst>
      <p:ext uri="{BB962C8B-B14F-4D97-AF65-F5344CB8AC3E}">
        <p14:creationId xmlns:p14="http://schemas.microsoft.com/office/powerpoint/2010/main" val="120300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4D301C30-3DB7-CF4E-1618-2BB7362AAB2D}"/>
              </a:ext>
            </a:extLst>
          </p:cNvPr>
          <p:cNvPicPr>
            <a:picLocks noChangeAspect="1"/>
          </p:cNvPicPr>
          <p:nvPr/>
        </p:nvPicPr>
        <p:blipFill rotWithShape="1">
          <a:blip r:embed="rId2"/>
          <a:srcRect l="24945" t="16622" r="24976" b="22068"/>
          <a:stretch/>
        </p:blipFill>
        <p:spPr bwMode="auto">
          <a:xfrm>
            <a:off x="634783" y="710160"/>
            <a:ext cx="8317435" cy="5727801"/>
          </a:xfrm>
          <a:prstGeom prst="rect">
            <a:avLst/>
          </a:prstGeom>
          <a:extLst>
            <a:ext uri="{53640926-AAD7-44D8-BBD7-CCE9431645EC}">
              <a14:shadowObscured xmlns:a14="http://schemas.microsoft.com/office/drawing/2010/main"/>
            </a:ext>
          </a:extLst>
        </p:spPr>
      </p:pic>
      <p:sp>
        <p:nvSpPr>
          <p:cNvPr id="4" name="スライド番号プレースホルダー 3">
            <a:extLst>
              <a:ext uri="{FF2B5EF4-FFF2-40B4-BE49-F238E27FC236}">
                <a16:creationId xmlns:a16="http://schemas.microsoft.com/office/drawing/2014/main" id="{C19DA498-7E4D-56F6-9A8C-186833D58AF7}"/>
              </a:ext>
            </a:extLst>
          </p:cNvPr>
          <p:cNvSpPr>
            <a:spLocks noGrp="1"/>
          </p:cNvSpPr>
          <p:nvPr>
            <p:ph type="sldNum" sz="quarter" idx="12"/>
          </p:nvPr>
        </p:nvSpPr>
        <p:spPr>
          <a:xfrm>
            <a:off x="8935345" y="6353984"/>
            <a:ext cx="681036" cy="342653"/>
          </a:xfrm>
        </p:spPr>
        <p:txBody>
          <a:bodyPr vert="horz" lIns="91440" tIns="45720" rIns="91440" bIns="45720" rtlCol="0" anchor="b">
            <a:noAutofit/>
          </a:bodyPr>
          <a:lstStyle/>
          <a:p>
            <a:pPr algn="r">
              <a:spcAft>
                <a:spcPts val="600"/>
              </a:spcAft>
            </a:pPr>
            <a:fld id="{E19FEFA5-F69B-4463-85F3-6BA87B34B307}" type="slidenum">
              <a:rPr kumimoji="1" lang="en-US" altLang="ja-JP">
                <a:solidFill>
                  <a:schemeClr val="accent1"/>
                </a:solidFill>
              </a:rPr>
              <a:pPr algn="r">
                <a:spcAft>
                  <a:spcPts val="600"/>
                </a:spcAft>
              </a:pPr>
              <a:t>22</a:t>
            </a:fld>
            <a:endParaRPr kumimoji="1" lang="en-US" altLang="ja-JP">
              <a:solidFill>
                <a:schemeClr val="accent1"/>
              </a:solidFill>
            </a:endParaRPr>
          </a:p>
        </p:txBody>
      </p:sp>
      <p:sp>
        <p:nvSpPr>
          <p:cNvPr id="6" name="タイトル 1">
            <a:extLst>
              <a:ext uri="{FF2B5EF4-FFF2-40B4-BE49-F238E27FC236}">
                <a16:creationId xmlns:a16="http://schemas.microsoft.com/office/drawing/2014/main" id="{66E1A713-37C1-FE80-8BA8-804DBCCF4393}"/>
              </a:ext>
            </a:extLst>
          </p:cNvPr>
          <p:cNvSpPr txBox="1">
            <a:spLocks/>
          </p:cNvSpPr>
          <p:nvPr/>
        </p:nvSpPr>
        <p:spPr>
          <a:xfrm>
            <a:off x="401501" y="97312"/>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参考</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id-ID"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PSMA</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協定の概要</a:t>
            </a:r>
          </a:p>
        </p:txBody>
      </p:sp>
      <p:sp>
        <p:nvSpPr>
          <p:cNvPr id="7" name="テキスト ボックス 6">
            <a:extLst>
              <a:ext uri="{FF2B5EF4-FFF2-40B4-BE49-F238E27FC236}">
                <a16:creationId xmlns:a16="http://schemas.microsoft.com/office/drawing/2014/main" id="{8D756B6C-0F7E-A401-AF8C-031FAC547F13}"/>
              </a:ext>
            </a:extLst>
          </p:cNvPr>
          <p:cNvSpPr txBox="1"/>
          <p:nvPr/>
        </p:nvSpPr>
        <p:spPr>
          <a:xfrm>
            <a:off x="7001538" y="6560850"/>
            <a:ext cx="2475781" cy="261610"/>
          </a:xfrm>
          <a:prstGeom prst="rect">
            <a:avLst/>
          </a:prstGeom>
          <a:noFill/>
        </p:spPr>
        <p:txBody>
          <a:bodyPr wrap="square">
            <a:spAutoFit/>
          </a:bodyPr>
          <a:lstStyle/>
          <a:p>
            <a:pPr marL="133350" indent="101600"/>
            <a:r>
              <a:rPr lang="ja-JP" altLang="ja-JP" sz="1100" kern="100" dirty="0">
                <a:effectLst/>
                <a:latin typeface="+mn-ea"/>
                <a:cs typeface="Times New Roman" panose="02020603050405020304" pitchFamily="18" charset="0"/>
              </a:rPr>
              <a:t>出典：</a:t>
            </a:r>
            <a:r>
              <a:rPr lang="ja-JP" altLang="en-US" sz="1100" kern="100" dirty="0">
                <a:latin typeface="+mn-ea"/>
                <a:cs typeface="Times New Roman" panose="02020603050405020304" pitchFamily="18" charset="0"/>
              </a:rPr>
              <a:t>外務省</a:t>
            </a:r>
            <a:r>
              <a:rPr lang="ja-JP" altLang="ja-JP" sz="1100" kern="100" dirty="0">
                <a:effectLst/>
                <a:latin typeface="+mn-ea"/>
                <a:cs typeface="Times New Roman" panose="02020603050405020304" pitchFamily="18" charset="0"/>
              </a:rPr>
              <a:t>ホームページ</a:t>
            </a:r>
          </a:p>
        </p:txBody>
      </p:sp>
    </p:spTree>
    <p:extLst>
      <p:ext uri="{BB962C8B-B14F-4D97-AF65-F5344CB8AC3E}">
        <p14:creationId xmlns:p14="http://schemas.microsoft.com/office/powerpoint/2010/main" val="224891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201BE83C-EEBA-FEA8-7B52-8724F14DDD71}"/>
              </a:ext>
            </a:extLst>
          </p:cNvPr>
          <p:cNvPicPr>
            <a:picLocks noChangeAspect="1"/>
          </p:cNvPicPr>
          <p:nvPr/>
        </p:nvPicPr>
        <p:blipFill>
          <a:blip r:embed="rId2"/>
          <a:stretch>
            <a:fillRect/>
          </a:stretch>
        </p:blipFill>
        <p:spPr>
          <a:xfrm>
            <a:off x="628397" y="571500"/>
            <a:ext cx="8167886" cy="6044236"/>
          </a:xfrm>
          <a:prstGeom prst="rect">
            <a:avLst/>
          </a:prstGeom>
        </p:spPr>
      </p:pic>
      <p:sp>
        <p:nvSpPr>
          <p:cNvPr id="4" name="スライド番号プレースホルダー 3">
            <a:extLst>
              <a:ext uri="{FF2B5EF4-FFF2-40B4-BE49-F238E27FC236}">
                <a16:creationId xmlns:a16="http://schemas.microsoft.com/office/drawing/2014/main" id="{BFE63B31-19AB-5741-E4CC-ED3F9AC390A0}"/>
              </a:ext>
            </a:extLst>
          </p:cNvPr>
          <p:cNvSpPr>
            <a:spLocks noGrp="1"/>
          </p:cNvSpPr>
          <p:nvPr>
            <p:ph type="sldNum" sz="quarter" idx="12"/>
          </p:nvPr>
        </p:nvSpPr>
        <p:spPr>
          <a:xfrm>
            <a:off x="8935345" y="6353984"/>
            <a:ext cx="681036" cy="342653"/>
          </a:xfrm>
        </p:spPr>
        <p:txBody>
          <a:bodyPr vert="horz" lIns="91440" tIns="45720" rIns="91440" bIns="45720" rtlCol="0" anchor="b">
            <a:noAutofit/>
          </a:bodyPr>
          <a:lstStyle/>
          <a:p>
            <a:pPr algn="r">
              <a:spcAft>
                <a:spcPts val="600"/>
              </a:spcAft>
            </a:pPr>
            <a:fld id="{E19FEFA5-F69B-4463-85F3-6BA87B34B307}" type="slidenum">
              <a:rPr kumimoji="1" lang="en-US" altLang="ja-JP">
                <a:solidFill>
                  <a:schemeClr val="accent1"/>
                </a:solidFill>
              </a:rPr>
              <a:pPr algn="r">
                <a:spcAft>
                  <a:spcPts val="600"/>
                </a:spcAft>
              </a:pPr>
              <a:t>23</a:t>
            </a:fld>
            <a:endParaRPr kumimoji="1" lang="en-US" altLang="ja-JP">
              <a:solidFill>
                <a:schemeClr val="accent1"/>
              </a:solidFill>
            </a:endParaRPr>
          </a:p>
        </p:txBody>
      </p:sp>
      <p:sp>
        <p:nvSpPr>
          <p:cNvPr id="6" name="タイトル 1">
            <a:extLst>
              <a:ext uri="{FF2B5EF4-FFF2-40B4-BE49-F238E27FC236}">
                <a16:creationId xmlns:a16="http://schemas.microsoft.com/office/drawing/2014/main" id="{BF33603E-DD8C-D87F-8756-1A1D7761372A}"/>
              </a:ext>
            </a:extLst>
          </p:cNvPr>
          <p:cNvSpPr txBox="1">
            <a:spLocks/>
          </p:cNvSpPr>
          <p:nvPr/>
        </p:nvSpPr>
        <p:spPr>
          <a:xfrm>
            <a:off x="401501" y="97312"/>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参考</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】IUU</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漁業の現状と対策</a:t>
            </a:r>
          </a:p>
        </p:txBody>
      </p:sp>
      <p:sp>
        <p:nvSpPr>
          <p:cNvPr id="7" name="テキスト ボックス 6">
            <a:extLst>
              <a:ext uri="{FF2B5EF4-FFF2-40B4-BE49-F238E27FC236}">
                <a16:creationId xmlns:a16="http://schemas.microsoft.com/office/drawing/2014/main" id="{90CBC2F7-1923-6244-7D6B-33962EDB1CC1}"/>
              </a:ext>
            </a:extLst>
          </p:cNvPr>
          <p:cNvSpPr txBox="1"/>
          <p:nvPr/>
        </p:nvSpPr>
        <p:spPr>
          <a:xfrm>
            <a:off x="7001538" y="6592749"/>
            <a:ext cx="2475781" cy="261610"/>
          </a:xfrm>
          <a:prstGeom prst="rect">
            <a:avLst/>
          </a:prstGeom>
          <a:noFill/>
        </p:spPr>
        <p:txBody>
          <a:bodyPr wrap="square">
            <a:spAutoFit/>
          </a:bodyPr>
          <a:lstStyle/>
          <a:p>
            <a:pPr marL="133350" indent="101600"/>
            <a:r>
              <a:rPr lang="ja-JP" altLang="ja-JP" sz="1100" kern="100" dirty="0">
                <a:effectLst/>
                <a:latin typeface="+mn-ea"/>
                <a:cs typeface="Times New Roman" panose="02020603050405020304" pitchFamily="18" charset="0"/>
              </a:rPr>
              <a:t>出典：</a:t>
            </a:r>
            <a:r>
              <a:rPr lang="ja-JP" altLang="en-US" sz="1100" kern="100" dirty="0">
                <a:latin typeface="+mn-ea"/>
                <a:cs typeface="Times New Roman" panose="02020603050405020304" pitchFamily="18" charset="0"/>
              </a:rPr>
              <a:t>外務省</a:t>
            </a:r>
            <a:r>
              <a:rPr lang="ja-JP" altLang="ja-JP" sz="1100" kern="100" dirty="0">
                <a:effectLst/>
                <a:latin typeface="+mn-ea"/>
                <a:cs typeface="Times New Roman" panose="02020603050405020304" pitchFamily="18" charset="0"/>
              </a:rPr>
              <a:t>ホームページ</a:t>
            </a:r>
          </a:p>
        </p:txBody>
      </p:sp>
    </p:spTree>
    <p:extLst>
      <p:ext uri="{BB962C8B-B14F-4D97-AF65-F5344CB8AC3E}">
        <p14:creationId xmlns:p14="http://schemas.microsoft.com/office/powerpoint/2010/main" val="358943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90" y="0"/>
            <a:ext cx="9907290" cy="6861555"/>
            <a:chOff x="-1588" y="0"/>
            <a:chExt cx="12193588" cy="6861555"/>
          </a:xfrm>
        </p:grpSpPr>
        <p:sp>
          <p:nvSpPr>
            <p:cNvPr id="11" name="Rectangle 10">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Oval 11">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Oval 12">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Oval 13">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17" name="Rectangle 16">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9" name="Rectangle 18">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906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pic>
        <p:nvPicPr>
          <p:cNvPr id="3" name="図 2" descr="棚に並ぶ本">
            <a:extLst>
              <a:ext uri="{FF2B5EF4-FFF2-40B4-BE49-F238E27FC236}">
                <a16:creationId xmlns:a16="http://schemas.microsoft.com/office/drawing/2014/main" id="{4E62DCAF-68AA-3FCF-3F0D-AEC532E98E7A}"/>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r="1" b="3088"/>
          <a:stretch>
            <a:fillRect/>
          </a:stretch>
        </p:blipFill>
        <p:spPr>
          <a:xfrm>
            <a:off x="385233" y="474133"/>
            <a:ext cx="9135533" cy="5909733"/>
          </a:xfrm>
          <a:prstGeom prst="rect">
            <a:avLst/>
          </a:prstGeom>
        </p:spPr>
      </p:pic>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938400" y="2099733"/>
            <a:ext cx="7172136" cy="2677648"/>
          </a:xfrm>
          <a:prstGeom prst="rect">
            <a:avLst/>
          </a:prstGeom>
        </p:spPr>
        <p:txBody>
          <a:bodyPr vert="horz" lIns="91440" tIns="45720" rIns="91440" bIns="45720" rtlCol="0" anchor="b">
            <a:normAutofit/>
          </a:bodyPr>
          <a:lstStyle/>
          <a:p>
            <a:pPr>
              <a:defRPr/>
            </a:pPr>
            <a:r>
              <a:rPr lang="ja-JP" altLang="en-US" sz="5400" cap="all" spc="-100">
                <a:solidFill>
                  <a:srgbClr val="FFFFFF"/>
                </a:solidFill>
              </a:rPr>
              <a:t>（２）国内関係</a:t>
            </a:r>
            <a:br>
              <a:rPr lang="en-US" altLang="ja-JP" sz="5400" cap="all" spc="-100">
                <a:solidFill>
                  <a:srgbClr val="FFFFFF"/>
                </a:solidFill>
              </a:rPr>
            </a:br>
            <a:r>
              <a:rPr lang="ja-JP" altLang="en-US" sz="5400" cap="all" spc="-100">
                <a:solidFill>
                  <a:srgbClr val="FFFFFF"/>
                </a:solidFill>
              </a:rPr>
              <a:t>　　の制度</a:t>
            </a:r>
            <a:endParaRPr kumimoji="1" lang="en-US" altLang="ja-JP" sz="5400" cap="all" spc="-100">
              <a:solidFill>
                <a:srgbClr val="FFFFFF"/>
              </a:solidFill>
            </a:endParaRPr>
          </a:p>
        </p:txBody>
      </p:sp>
      <p:sp>
        <p:nvSpPr>
          <p:cNvPr id="23" name="Rectangle 2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a:xfrm>
            <a:off x="8410194" y="292608"/>
            <a:ext cx="681036" cy="767687"/>
          </a:xfrm>
        </p:spPr>
        <p:txBody>
          <a:bodyPr vert="horz" lIns="91440" tIns="45720" rIns="91440" bIns="45720" rtlCol="0" anchor="b">
            <a:normAutofit/>
          </a:bodyPr>
          <a:lstStyle/>
          <a:p>
            <a:pPr defTabSz="914400">
              <a:spcAft>
                <a:spcPts val="600"/>
              </a:spcAft>
            </a:pPr>
            <a:fld id="{E19FEFA5-F69B-4463-85F3-6BA87B34B307}" type="slidenum">
              <a:rPr kumimoji="1" lang="en-US" altLang="ja-JP">
                <a:solidFill>
                  <a:srgbClr val="FFFFFF"/>
                </a:solidFill>
                <a:latin typeface="+mj-lt"/>
              </a:rPr>
              <a:pPr defTabSz="914400">
                <a:spcAft>
                  <a:spcPts val="600"/>
                </a:spcAft>
              </a:pPr>
              <a:t>24</a:t>
            </a:fld>
            <a:endParaRPr kumimoji="1" lang="en-US" altLang="ja-JP">
              <a:solidFill>
                <a:srgbClr val="FFFFFF"/>
              </a:solidFill>
              <a:latin typeface="+mj-lt"/>
            </a:endParaRPr>
          </a:p>
        </p:txBody>
      </p:sp>
    </p:spTree>
    <p:extLst>
      <p:ext uri="{BB962C8B-B14F-4D97-AF65-F5344CB8AC3E}">
        <p14:creationId xmlns:p14="http://schemas.microsoft.com/office/powerpoint/2010/main" val="38480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B6CDC-BEA3-BFAA-C3F5-1B5C272DABDC}"/>
            </a:ext>
          </a:extLst>
        </p:cNvPr>
        <p:cNvGrpSpPr/>
        <p:nvPr/>
      </p:nvGrpSpPr>
      <p:grpSpPr>
        <a:xfrm>
          <a:off x="0" y="0"/>
          <a:ext cx="0" cy="0"/>
          <a:chOff x="0" y="0"/>
          <a:chExt cx="0" cy="0"/>
        </a:xfrm>
      </p:grpSpPr>
      <p:graphicFrame>
        <p:nvGraphicFramePr>
          <p:cNvPr id="11" name="コンテンツ プレースホルダー 4">
            <a:extLst>
              <a:ext uri="{FF2B5EF4-FFF2-40B4-BE49-F238E27FC236}">
                <a16:creationId xmlns:a16="http://schemas.microsoft.com/office/drawing/2014/main" id="{5EFD6CE9-1E20-70DF-0340-1ACA11E323EA}"/>
              </a:ext>
            </a:extLst>
          </p:cNvPr>
          <p:cNvGraphicFramePr>
            <a:graphicFrameLocks noGrp="1"/>
          </p:cNvGraphicFramePr>
          <p:nvPr>
            <p:ph idx="1"/>
            <p:extLst>
              <p:ext uri="{D42A27DB-BD31-4B8C-83A1-F6EECF244321}">
                <p14:modId xmlns:p14="http://schemas.microsoft.com/office/powerpoint/2010/main" val="112852538"/>
              </p:ext>
            </p:extLst>
          </p:nvPr>
        </p:nvGraphicFramePr>
        <p:xfrm>
          <a:off x="580803" y="2443281"/>
          <a:ext cx="8594948"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AF165B9B-A68D-8214-9C63-A8E57C3B464F}"/>
              </a:ext>
            </a:extLst>
          </p:cNvPr>
          <p:cNvSpPr>
            <a:spLocks noGrp="1"/>
          </p:cNvSpPr>
          <p:nvPr>
            <p:ph type="sldNum" sz="quarter" idx="12"/>
          </p:nvPr>
        </p:nvSpPr>
        <p:spPr/>
        <p:txBody>
          <a:bodyPr/>
          <a:lstStyle/>
          <a:p>
            <a:fld id="{E19FEFA5-F69B-4463-85F3-6BA87B34B307}" type="slidenum">
              <a:rPr kumimoji="1" lang="ja-JP" altLang="en-US" smtClean="0"/>
              <a:pPr/>
              <a:t>25</a:t>
            </a:fld>
            <a:endParaRPr kumimoji="1" lang="ja-JP" altLang="en-US" dirty="0"/>
          </a:p>
        </p:txBody>
      </p:sp>
      <p:sp>
        <p:nvSpPr>
          <p:cNvPr id="3" name="タイトル 1">
            <a:extLst>
              <a:ext uri="{FF2B5EF4-FFF2-40B4-BE49-F238E27FC236}">
                <a16:creationId xmlns:a16="http://schemas.microsoft.com/office/drawing/2014/main" id="{08032CF5-2D28-F8F9-1066-BB5A92B456AE}"/>
              </a:ext>
            </a:extLst>
          </p:cNvPr>
          <p:cNvSpPr txBox="1">
            <a:spLocks/>
          </p:cNvSpPr>
          <p:nvPr/>
        </p:nvSpPr>
        <p:spPr>
          <a:xfrm>
            <a:off x="561000" y="832466"/>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chemeClr val="accent1">
                    <a:lumMod val="40000"/>
                    <a:lumOff val="60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船舶・船員</a:t>
            </a:r>
            <a:r>
              <a:rPr lang="ja-JP" altLang="en-US"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に関する</a:t>
            </a:r>
            <a:endParaRPr lang="en-US" altLang="ja-JP"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主な国内法令</a:t>
            </a:r>
          </a:p>
        </p:txBody>
      </p:sp>
    </p:spTree>
    <p:extLst>
      <p:ext uri="{BB962C8B-B14F-4D97-AF65-F5344CB8AC3E}">
        <p14:creationId xmlns:p14="http://schemas.microsoft.com/office/powerpoint/2010/main" val="220506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26</a:t>
            </a:fld>
            <a:endParaRPr kumimoji="1" lang="ja-JP" altLang="en-US"/>
          </a:p>
        </p:txBody>
      </p:sp>
      <p:sp>
        <p:nvSpPr>
          <p:cNvPr id="9" name="テキスト ボックス 8">
            <a:extLst>
              <a:ext uri="{FF2B5EF4-FFF2-40B4-BE49-F238E27FC236}">
                <a16:creationId xmlns:a16="http://schemas.microsoft.com/office/drawing/2014/main" id="{BD8F0FBA-7252-E591-91B6-BBA259E55A08}"/>
              </a:ext>
            </a:extLst>
          </p:cNvPr>
          <p:cNvSpPr txBox="1"/>
          <p:nvPr/>
        </p:nvSpPr>
        <p:spPr>
          <a:xfrm>
            <a:off x="585605" y="2468841"/>
            <a:ext cx="8784000" cy="4093428"/>
          </a:xfrm>
          <a:prstGeom prst="rect">
            <a:avLst/>
          </a:prstGeom>
          <a:noFill/>
        </p:spPr>
        <p:txBody>
          <a:bodyPr wrap="square">
            <a:spAutoFit/>
          </a:bodyPr>
          <a:lstStyle/>
          <a:p>
            <a:r>
              <a:rPr lang="ja-JP" altLang="en-US" sz="2000" dirty="0"/>
              <a:t>✓　この法律は、船舶から海洋に</a:t>
            </a:r>
            <a:r>
              <a:rPr lang="ja-JP" altLang="en-US" sz="2000" dirty="0">
                <a:solidFill>
                  <a:srgbClr val="C00000"/>
                </a:solidFill>
              </a:rPr>
              <a:t>油、有害液体物質等、廃棄物及び有害水</a:t>
            </a:r>
            <a:endParaRPr lang="en-US" altLang="ja-JP" sz="2000" dirty="0">
              <a:solidFill>
                <a:srgbClr val="C00000"/>
              </a:solidFill>
            </a:endParaRPr>
          </a:p>
          <a:p>
            <a:r>
              <a:rPr lang="ja-JP" altLang="en-US" sz="2000" dirty="0">
                <a:solidFill>
                  <a:srgbClr val="C00000"/>
                </a:solidFill>
              </a:rPr>
              <a:t>　バラストを排出すること等を規制する</a:t>
            </a:r>
            <a:r>
              <a:rPr lang="ja-JP" altLang="en-US" sz="2000" dirty="0"/>
              <a:t>とともに、</a:t>
            </a:r>
            <a:r>
              <a:rPr lang="ja-JP" altLang="en-US" sz="2000" dirty="0">
                <a:solidFill>
                  <a:srgbClr val="C00000"/>
                </a:solidFill>
              </a:rPr>
              <a:t>排出された油、有害液</a:t>
            </a:r>
            <a:endParaRPr lang="en-US" altLang="ja-JP" sz="2000" dirty="0">
              <a:solidFill>
                <a:srgbClr val="C00000"/>
              </a:solidFill>
            </a:endParaRPr>
          </a:p>
          <a:p>
            <a:r>
              <a:rPr lang="ja-JP" altLang="en-US" sz="2000" dirty="0">
                <a:solidFill>
                  <a:srgbClr val="C00000"/>
                </a:solidFill>
              </a:rPr>
              <a:t>　体物質等、廃棄物その他の物の防除措置等について規定</a:t>
            </a:r>
            <a:r>
              <a:rPr lang="ja-JP" altLang="en-US" sz="2000" dirty="0"/>
              <a:t>することで、</a:t>
            </a:r>
            <a:endParaRPr lang="en-US" altLang="ja-JP" sz="2000" dirty="0"/>
          </a:p>
          <a:p>
            <a:r>
              <a:rPr lang="ja-JP" altLang="en-US" sz="2000" dirty="0"/>
              <a:t>　海洋汚染等及び海上災害を防止し、あわせて海洋汚染等及び海上災害の</a:t>
            </a:r>
            <a:endParaRPr lang="en-US" altLang="ja-JP" sz="2000" dirty="0"/>
          </a:p>
          <a:p>
            <a:r>
              <a:rPr lang="ja-JP" altLang="en-US" sz="2000" dirty="0"/>
              <a:t>　防止に関する国際約束の適確な実施を確保し、海洋環境の保全等に資す</a:t>
            </a:r>
            <a:endParaRPr lang="en-US" altLang="ja-JP" sz="2000" dirty="0"/>
          </a:p>
          <a:p>
            <a:r>
              <a:rPr lang="ja-JP" altLang="en-US" sz="2000" dirty="0"/>
              <a:t>　ることを目的としたものです。</a:t>
            </a:r>
          </a:p>
          <a:p>
            <a:endParaRPr lang="en-US" altLang="ja-JP" sz="2000" dirty="0"/>
          </a:p>
          <a:p>
            <a:r>
              <a:rPr lang="ja-JP" altLang="en-US" sz="2000" dirty="0"/>
              <a:t>✓　具体的には、</a:t>
            </a:r>
            <a:r>
              <a:rPr lang="ja-JP" altLang="en-US" sz="2000" dirty="0">
                <a:solidFill>
                  <a:srgbClr val="C00000"/>
                </a:solidFill>
              </a:rPr>
              <a:t>船舶からの油・有害液体物質等・廃棄物・有害水バラス</a:t>
            </a:r>
            <a:endParaRPr lang="en-US" altLang="ja-JP" sz="2000" dirty="0">
              <a:solidFill>
                <a:srgbClr val="C00000"/>
              </a:solidFill>
            </a:endParaRPr>
          </a:p>
          <a:p>
            <a:r>
              <a:rPr lang="ja-JP" altLang="en-US" sz="2000" dirty="0">
                <a:solidFill>
                  <a:srgbClr val="C00000"/>
                </a:solidFill>
              </a:rPr>
              <a:t>　トの排出の規制</a:t>
            </a:r>
            <a:r>
              <a:rPr lang="ja-JP" altLang="en-US" sz="2000" dirty="0"/>
              <a:t>（第２章～第３章の２）、船舶からの排出ガスの放出の</a:t>
            </a:r>
            <a:endParaRPr lang="en-US" altLang="ja-JP" sz="2000" dirty="0"/>
          </a:p>
          <a:p>
            <a:r>
              <a:rPr lang="ja-JP" altLang="en-US" sz="2000" dirty="0"/>
              <a:t>　規制（第４章の３）、船舶における油・有害液体物質等・廃棄物の焼却</a:t>
            </a:r>
            <a:endParaRPr lang="en-US" altLang="ja-JP" sz="2000" dirty="0"/>
          </a:p>
          <a:p>
            <a:r>
              <a:rPr lang="ja-JP" altLang="en-US" sz="2000" dirty="0"/>
              <a:t>　の規則（第４章の４）、船舶の海洋汚染防止設備等の検査（第４章の</a:t>
            </a:r>
            <a:endParaRPr lang="en-US" altLang="ja-JP" sz="2000" dirty="0"/>
          </a:p>
          <a:p>
            <a:r>
              <a:rPr lang="ja-JP" altLang="en-US" sz="2000" dirty="0"/>
              <a:t>　５）、</a:t>
            </a:r>
            <a:r>
              <a:rPr lang="ja-JP" altLang="en-US" sz="2000" dirty="0">
                <a:solidFill>
                  <a:srgbClr val="C00000"/>
                </a:solidFill>
              </a:rPr>
              <a:t>海洋の汚染及び海上災害の防止措置</a:t>
            </a:r>
            <a:r>
              <a:rPr lang="ja-JP" altLang="en-US" sz="2000" dirty="0"/>
              <a:t>（第６章）等の規定が定めら</a:t>
            </a:r>
            <a:endParaRPr lang="en-US" altLang="ja-JP" sz="2000" dirty="0"/>
          </a:p>
          <a:p>
            <a:r>
              <a:rPr lang="ja-JP" altLang="en-US" sz="2000" dirty="0"/>
              <a:t>　れています。</a:t>
            </a:r>
          </a:p>
        </p:txBody>
      </p:sp>
      <p:sp>
        <p:nvSpPr>
          <p:cNvPr id="2" name="タイトル 1">
            <a:extLst>
              <a:ext uri="{FF2B5EF4-FFF2-40B4-BE49-F238E27FC236}">
                <a16:creationId xmlns:a16="http://schemas.microsoft.com/office/drawing/2014/main" id="{C4CA80E1-1698-760F-0A32-F9B06CD97F7C}"/>
              </a:ext>
            </a:extLst>
          </p:cNvPr>
          <p:cNvSpPr txBox="1">
            <a:spLocks/>
          </p:cNvSpPr>
          <p:nvPr/>
        </p:nvSpPr>
        <p:spPr>
          <a:xfrm>
            <a:off x="730249" y="875709"/>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海洋汚染及び海上災害の防止に関する法律</a:t>
            </a:r>
          </a:p>
        </p:txBody>
      </p:sp>
    </p:spTree>
    <p:extLst>
      <p:ext uri="{BB962C8B-B14F-4D97-AF65-F5344CB8AC3E}">
        <p14:creationId xmlns:p14="http://schemas.microsoft.com/office/powerpoint/2010/main" val="333924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F5FD-099A-AA4C-1766-37487397D89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A29E509-D002-DC01-CE4F-79D1465EA677}"/>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9C65533-0E0C-A652-99B4-CB3DA3EBDC39}"/>
              </a:ext>
            </a:extLst>
          </p:cNvPr>
          <p:cNvSpPr>
            <a:spLocks noGrp="1"/>
          </p:cNvSpPr>
          <p:nvPr>
            <p:ph type="sldNum" sz="quarter" idx="12"/>
          </p:nvPr>
        </p:nvSpPr>
        <p:spPr/>
        <p:txBody>
          <a:bodyPr/>
          <a:lstStyle/>
          <a:p>
            <a:fld id="{E19FEFA5-F69B-4463-85F3-6BA87B34B307}" type="slidenum">
              <a:rPr kumimoji="1" lang="ja-JP" altLang="en-US" smtClean="0"/>
              <a:pPr/>
              <a:t>27</a:t>
            </a:fld>
            <a:endParaRPr kumimoji="1" lang="ja-JP" altLang="en-US"/>
          </a:p>
        </p:txBody>
      </p:sp>
      <p:sp>
        <p:nvSpPr>
          <p:cNvPr id="9" name="テキスト ボックス 8">
            <a:extLst>
              <a:ext uri="{FF2B5EF4-FFF2-40B4-BE49-F238E27FC236}">
                <a16:creationId xmlns:a16="http://schemas.microsoft.com/office/drawing/2014/main" id="{06717D65-C612-ECCF-4627-7B12B9AEB28D}"/>
              </a:ext>
            </a:extLst>
          </p:cNvPr>
          <p:cNvSpPr txBox="1"/>
          <p:nvPr/>
        </p:nvSpPr>
        <p:spPr>
          <a:xfrm>
            <a:off x="591422" y="2161064"/>
            <a:ext cx="8772365" cy="4401205"/>
          </a:xfrm>
          <a:prstGeom prst="rect">
            <a:avLst/>
          </a:prstGeom>
          <a:noFill/>
        </p:spPr>
        <p:txBody>
          <a:bodyPr wrap="square">
            <a:spAutoFit/>
          </a:bodyPr>
          <a:lstStyle/>
          <a:p>
            <a:r>
              <a:rPr lang="ja-JP" altLang="en-US" sz="2000" dirty="0">
                <a:latin typeface="+mn-ea"/>
              </a:rPr>
              <a:t>✓　船舶職員及び小型船舶操縦者法は、</a:t>
            </a:r>
            <a:r>
              <a:rPr lang="ja-JP" altLang="en-US" sz="2000" dirty="0">
                <a:solidFill>
                  <a:srgbClr val="C00000"/>
                </a:solidFill>
                <a:latin typeface="+mn-ea"/>
              </a:rPr>
              <a:t>船舶職員として船舶に乗り組ませ</a:t>
            </a:r>
            <a:endParaRPr lang="en-US" altLang="ja-JP" sz="2000" dirty="0">
              <a:solidFill>
                <a:srgbClr val="C00000"/>
              </a:solidFill>
              <a:latin typeface="+mn-ea"/>
            </a:endParaRPr>
          </a:p>
          <a:p>
            <a:r>
              <a:rPr lang="ja-JP" altLang="en-US" sz="2000" dirty="0">
                <a:solidFill>
                  <a:srgbClr val="C00000"/>
                </a:solidFill>
                <a:latin typeface="+mn-ea"/>
              </a:rPr>
              <a:t>　るべき者の資格</a:t>
            </a:r>
            <a:r>
              <a:rPr lang="ja-JP" altLang="en-US" sz="2000" dirty="0">
                <a:latin typeface="+mn-ea"/>
              </a:rPr>
              <a:t>並びに</a:t>
            </a:r>
            <a:r>
              <a:rPr lang="ja-JP" altLang="en-US" sz="2000" dirty="0">
                <a:solidFill>
                  <a:srgbClr val="C00000"/>
                </a:solidFill>
                <a:latin typeface="+mn-ea"/>
              </a:rPr>
              <a:t>小型船舶操縦者として小型船舶に乗船させるべき</a:t>
            </a:r>
            <a:endParaRPr lang="en-US" altLang="ja-JP" sz="2000" dirty="0">
              <a:solidFill>
                <a:srgbClr val="C00000"/>
              </a:solidFill>
              <a:latin typeface="+mn-ea"/>
            </a:endParaRPr>
          </a:p>
          <a:p>
            <a:r>
              <a:rPr lang="ja-JP" altLang="en-US" sz="2000" dirty="0">
                <a:solidFill>
                  <a:srgbClr val="C00000"/>
                </a:solidFill>
                <a:latin typeface="+mn-ea"/>
              </a:rPr>
              <a:t>　者の資格及び遵守事項</a:t>
            </a:r>
            <a:r>
              <a:rPr lang="ja-JP" altLang="en-US" sz="2000" dirty="0">
                <a:latin typeface="+mn-ea"/>
              </a:rPr>
              <a:t>等を定め、船舶の航行の安全を図ることを目的と</a:t>
            </a:r>
            <a:endParaRPr lang="en-US" altLang="ja-JP" sz="2000" dirty="0">
              <a:latin typeface="+mn-ea"/>
            </a:endParaRPr>
          </a:p>
          <a:p>
            <a:r>
              <a:rPr lang="ja-JP" altLang="en-US" sz="2000" dirty="0">
                <a:latin typeface="+mn-ea"/>
              </a:rPr>
              <a:t>　しており、</a:t>
            </a:r>
            <a:r>
              <a:rPr lang="ja-JP" altLang="en-US" sz="2000" dirty="0">
                <a:solidFill>
                  <a:srgbClr val="C00000"/>
                </a:solidFill>
                <a:latin typeface="+mn-ea"/>
              </a:rPr>
              <a:t>船舶職員の資格要件（海技士の免許、小型船舶操縦士の免</a:t>
            </a:r>
            <a:endParaRPr lang="en-US" altLang="ja-JP" sz="2000" dirty="0">
              <a:solidFill>
                <a:srgbClr val="C00000"/>
              </a:solidFill>
              <a:latin typeface="+mn-ea"/>
            </a:endParaRPr>
          </a:p>
          <a:p>
            <a:r>
              <a:rPr lang="ja-JP" altLang="en-US" sz="2000" dirty="0">
                <a:solidFill>
                  <a:srgbClr val="C00000"/>
                </a:solidFill>
                <a:latin typeface="+mn-ea"/>
              </a:rPr>
              <a:t>　許）</a:t>
            </a:r>
            <a:r>
              <a:rPr lang="ja-JP" altLang="en-US" sz="2000" dirty="0">
                <a:latin typeface="+mn-ea"/>
              </a:rPr>
              <a:t>、船舶の航行区域・従業区域に応じた乗組み基準</a:t>
            </a:r>
            <a:r>
              <a:rPr lang="ja-JP" altLang="en-US" sz="2000" dirty="0">
                <a:solidFill>
                  <a:srgbClr val="C00000"/>
                </a:solidFill>
                <a:latin typeface="+mn-ea"/>
              </a:rPr>
              <a:t>（配乗基準）</a:t>
            </a:r>
            <a:r>
              <a:rPr lang="ja-JP" altLang="en-US" sz="2000" dirty="0">
                <a:latin typeface="+mn-ea"/>
              </a:rPr>
              <a:t>等を</a:t>
            </a:r>
            <a:endParaRPr lang="en-US" altLang="ja-JP" sz="2000" dirty="0">
              <a:latin typeface="+mn-ea"/>
            </a:endParaRPr>
          </a:p>
          <a:p>
            <a:r>
              <a:rPr lang="ja-JP" altLang="en-US" sz="2000" dirty="0">
                <a:latin typeface="+mn-ea"/>
              </a:rPr>
              <a:t>　定めています。</a:t>
            </a:r>
          </a:p>
          <a:p>
            <a:endParaRPr lang="en-US" altLang="ja-JP" sz="1000" dirty="0">
              <a:latin typeface="+mn-ea"/>
            </a:endParaRPr>
          </a:p>
          <a:p>
            <a:r>
              <a:rPr lang="ja-JP" altLang="en-US" sz="2000" dirty="0">
                <a:latin typeface="+mn-ea"/>
              </a:rPr>
              <a:t>✓　なお、船員法等の一部を改正する法律（令和</a:t>
            </a:r>
            <a:r>
              <a:rPr lang="en-US" altLang="ja-JP" sz="2000" dirty="0">
                <a:latin typeface="+mn-ea"/>
              </a:rPr>
              <a:t>7</a:t>
            </a:r>
            <a:r>
              <a:rPr lang="ja-JP" altLang="en-US" sz="2000" dirty="0">
                <a:latin typeface="+mn-ea"/>
              </a:rPr>
              <a:t>年法律第</a:t>
            </a:r>
            <a:r>
              <a:rPr lang="en-US" altLang="ja-JP" sz="2000" dirty="0">
                <a:latin typeface="+mn-ea"/>
              </a:rPr>
              <a:t>32</a:t>
            </a:r>
            <a:r>
              <a:rPr lang="ja-JP" altLang="en-US" sz="2000" dirty="0">
                <a:latin typeface="+mn-ea"/>
              </a:rPr>
              <a:t>号）により、</a:t>
            </a:r>
            <a:endParaRPr lang="en-US" altLang="ja-JP" sz="2000" dirty="0">
              <a:latin typeface="+mn-ea"/>
            </a:endParaRPr>
          </a:p>
          <a:p>
            <a:r>
              <a:rPr lang="ja-JP" altLang="en-US" sz="2000" dirty="0">
                <a:latin typeface="+mn-ea"/>
              </a:rPr>
              <a:t>　改正船舶職員及び小型船舶操縦者法及び施行規則においては、</a:t>
            </a:r>
            <a:endParaRPr lang="en-US" altLang="ja-JP" sz="2000" dirty="0">
              <a:latin typeface="+mn-ea"/>
            </a:endParaRPr>
          </a:p>
          <a:p>
            <a:r>
              <a:rPr lang="ja-JP" altLang="en-US" sz="2000" dirty="0">
                <a:latin typeface="+mn-ea"/>
              </a:rPr>
              <a:t>　</a:t>
            </a:r>
            <a:r>
              <a:rPr lang="ja-JP" altLang="en-US" sz="2000" dirty="0">
                <a:solidFill>
                  <a:srgbClr val="C00000"/>
                </a:solidFill>
                <a:highlight>
                  <a:srgbClr val="FFE699"/>
                </a:highlight>
                <a:latin typeface="+mn-ea"/>
              </a:rPr>
              <a:t>①排他的経済水域外において航行する総トン数</a:t>
            </a:r>
            <a:r>
              <a:rPr lang="en-US" altLang="ja-JP" sz="2000" dirty="0">
                <a:solidFill>
                  <a:srgbClr val="C00000"/>
                </a:solidFill>
                <a:highlight>
                  <a:srgbClr val="FFE699"/>
                </a:highlight>
                <a:latin typeface="+mn-ea"/>
              </a:rPr>
              <a:t>20</a:t>
            </a:r>
            <a:r>
              <a:rPr lang="ja-JP" altLang="en-US" sz="2000" dirty="0">
                <a:solidFill>
                  <a:srgbClr val="C00000"/>
                </a:solidFill>
                <a:highlight>
                  <a:srgbClr val="FFE699"/>
                </a:highlight>
                <a:latin typeface="+mn-ea"/>
              </a:rPr>
              <a:t>トン以上の漁船、</a:t>
            </a:r>
            <a:endParaRPr lang="en-US" altLang="ja-JP" sz="2000" dirty="0">
              <a:solidFill>
                <a:srgbClr val="C00000"/>
              </a:solidFill>
              <a:highlight>
                <a:srgbClr val="FFE699"/>
              </a:highlight>
              <a:latin typeface="+mn-ea"/>
            </a:endParaRPr>
          </a:p>
          <a:p>
            <a:r>
              <a:rPr lang="ja-JP" altLang="en-US" sz="2000" dirty="0">
                <a:solidFill>
                  <a:srgbClr val="C00000"/>
                </a:solidFill>
                <a:highlight>
                  <a:srgbClr val="FFE699"/>
                </a:highlight>
                <a:latin typeface="+mn-ea"/>
              </a:rPr>
              <a:t>　②排他的経済水域内において航行する国際総トン数</a:t>
            </a:r>
            <a:r>
              <a:rPr lang="en-US" altLang="ja-JP" sz="2000" dirty="0">
                <a:solidFill>
                  <a:srgbClr val="C00000"/>
                </a:solidFill>
                <a:highlight>
                  <a:srgbClr val="FFE699"/>
                </a:highlight>
                <a:latin typeface="+mn-ea"/>
              </a:rPr>
              <a:t>950</a:t>
            </a:r>
            <a:r>
              <a:rPr lang="ja-JP" altLang="en-US" sz="2000" dirty="0">
                <a:solidFill>
                  <a:srgbClr val="C00000"/>
                </a:solidFill>
                <a:highlight>
                  <a:srgbClr val="FFE699"/>
                </a:highlight>
                <a:latin typeface="+mn-ea"/>
              </a:rPr>
              <a:t>トン以上の漁船（①又は②に該当する船舶を「特定漁船」という）</a:t>
            </a:r>
            <a:endParaRPr lang="en-US" altLang="ja-JP" sz="2000" dirty="0">
              <a:solidFill>
                <a:srgbClr val="C00000"/>
              </a:solidFill>
              <a:highlight>
                <a:srgbClr val="FFE699"/>
              </a:highlight>
              <a:latin typeface="+mn-ea"/>
            </a:endParaRPr>
          </a:p>
          <a:p>
            <a:r>
              <a:rPr lang="ja-JP" altLang="en-US" sz="2000" dirty="0">
                <a:latin typeface="+mn-ea"/>
              </a:rPr>
              <a:t>　には、</a:t>
            </a:r>
            <a:r>
              <a:rPr lang="ja-JP" altLang="en-US" sz="2000" dirty="0">
                <a:solidFill>
                  <a:srgbClr val="C00000"/>
                </a:solidFill>
                <a:latin typeface="+mn-ea"/>
              </a:rPr>
              <a:t>次の要件に該当しない者</a:t>
            </a:r>
            <a:r>
              <a:rPr lang="ja-JP" altLang="en-US" sz="2000" dirty="0">
                <a:latin typeface="+mn-ea"/>
              </a:rPr>
              <a:t>を、特定漁船に船長又は航海士として</a:t>
            </a:r>
            <a:endParaRPr lang="en-US" altLang="ja-JP" sz="2000" dirty="0">
              <a:latin typeface="+mn-ea"/>
            </a:endParaRPr>
          </a:p>
          <a:p>
            <a:r>
              <a:rPr lang="ja-JP" altLang="en-US" sz="2000" dirty="0">
                <a:latin typeface="+mn-ea"/>
              </a:rPr>
              <a:t>　</a:t>
            </a:r>
            <a:r>
              <a:rPr lang="ja-JP" altLang="en-US" sz="2000" dirty="0">
                <a:solidFill>
                  <a:srgbClr val="C00000"/>
                </a:solidFill>
                <a:latin typeface="+mn-ea"/>
              </a:rPr>
              <a:t>乗り組ませてはならない</a:t>
            </a:r>
            <a:r>
              <a:rPr lang="ja-JP" altLang="en-US" sz="2000" dirty="0">
                <a:latin typeface="+mn-ea"/>
              </a:rPr>
              <a:t>旨を新たに規定することとなりました。</a:t>
            </a:r>
          </a:p>
        </p:txBody>
      </p:sp>
      <p:sp>
        <p:nvSpPr>
          <p:cNvPr id="2" name="タイトル 1">
            <a:extLst>
              <a:ext uri="{FF2B5EF4-FFF2-40B4-BE49-F238E27FC236}">
                <a16:creationId xmlns:a16="http://schemas.microsoft.com/office/drawing/2014/main" id="{7D7E12F3-C395-872C-ED1A-DCFD66DE0D98}"/>
              </a:ext>
            </a:extLst>
          </p:cNvPr>
          <p:cNvSpPr txBox="1">
            <a:spLocks/>
          </p:cNvSpPr>
          <p:nvPr/>
        </p:nvSpPr>
        <p:spPr>
          <a:xfrm>
            <a:off x="730249" y="875709"/>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船舶職員及び小型船舶操縦者法①</a:t>
            </a:r>
          </a:p>
        </p:txBody>
      </p:sp>
    </p:spTree>
    <p:extLst>
      <p:ext uri="{BB962C8B-B14F-4D97-AF65-F5344CB8AC3E}">
        <p14:creationId xmlns:p14="http://schemas.microsoft.com/office/powerpoint/2010/main" val="311082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2303-B8CA-C26E-12F5-5A0D8AAD8E5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10D2F82-89DE-8727-45D1-2C0280448A65}"/>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E1F71A3-D7B5-29CF-C223-88DFECAE3A26}"/>
              </a:ext>
            </a:extLst>
          </p:cNvPr>
          <p:cNvSpPr>
            <a:spLocks noGrp="1"/>
          </p:cNvSpPr>
          <p:nvPr>
            <p:ph type="sldNum" sz="quarter" idx="12"/>
          </p:nvPr>
        </p:nvSpPr>
        <p:spPr/>
        <p:txBody>
          <a:bodyPr/>
          <a:lstStyle/>
          <a:p>
            <a:fld id="{E19FEFA5-F69B-4463-85F3-6BA87B34B307}" type="slidenum">
              <a:rPr kumimoji="1" lang="ja-JP" altLang="en-US" smtClean="0"/>
              <a:pPr/>
              <a:t>28</a:t>
            </a:fld>
            <a:endParaRPr kumimoji="1" lang="ja-JP" altLang="en-US"/>
          </a:p>
        </p:txBody>
      </p:sp>
      <p:sp>
        <p:nvSpPr>
          <p:cNvPr id="9" name="テキスト ボックス 8">
            <a:extLst>
              <a:ext uri="{FF2B5EF4-FFF2-40B4-BE49-F238E27FC236}">
                <a16:creationId xmlns:a16="http://schemas.microsoft.com/office/drawing/2014/main" id="{CE8B9128-FAEA-471C-C763-663C7BDE794C}"/>
              </a:ext>
            </a:extLst>
          </p:cNvPr>
          <p:cNvSpPr txBox="1"/>
          <p:nvPr/>
        </p:nvSpPr>
        <p:spPr>
          <a:xfrm>
            <a:off x="519017" y="1533465"/>
            <a:ext cx="9294833" cy="5324535"/>
          </a:xfrm>
          <a:prstGeom prst="rect">
            <a:avLst/>
          </a:prstGeom>
          <a:solidFill>
            <a:schemeClr val="bg1"/>
          </a:solidFill>
        </p:spPr>
        <p:txBody>
          <a:bodyPr wrap="square">
            <a:spAutoFit/>
          </a:bodyPr>
          <a:lstStyle/>
          <a:p>
            <a:endParaRPr lang="en-US" altLang="ja-JP" sz="2000" dirty="0">
              <a:solidFill>
                <a:srgbClr val="C00000"/>
              </a:solidFill>
              <a:highlight>
                <a:srgbClr val="FFFF00"/>
              </a:highlight>
            </a:endParaRPr>
          </a:p>
          <a:p>
            <a:r>
              <a:rPr lang="ja-JP" altLang="en-US" sz="2000" dirty="0">
                <a:solidFill>
                  <a:srgbClr val="C00000"/>
                </a:solidFill>
                <a:highlight>
                  <a:srgbClr val="FFFF00"/>
                </a:highlight>
              </a:rPr>
              <a:t>＜特定漁船に乗り組む船長又は航海士の要件＞</a:t>
            </a:r>
            <a:endParaRPr lang="en-US" altLang="ja-JP" sz="2000" dirty="0">
              <a:solidFill>
                <a:srgbClr val="C00000"/>
              </a:solidFill>
              <a:highlight>
                <a:srgbClr val="FFFF00"/>
              </a:highlight>
            </a:endParaRPr>
          </a:p>
          <a:p>
            <a:r>
              <a:rPr lang="ja-JP" altLang="en-US" sz="2000" dirty="0"/>
              <a:t>　</a:t>
            </a:r>
            <a:endParaRPr lang="en-US" altLang="ja-JP" sz="2000" dirty="0"/>
          </a:p>
          <a:p>
            <a:r>
              <a:rPr lang="ja-JP" altLang="en-US" sz="2000" dirty="0">
                <a:solidFill>
                  <a:srgbClr val="C00000"/>
                </a:solidFill>
                <a:highlight>
                  <a:srgbClr val="FFE699"/>
                </a:highlight>
              </a:rPr>
              <a:t>○必要な乗船履歴を有すること</a:t>
            </a:r>
          </a:p>
          <a:p>
            <a:r>
              <a:rPr lang="ja-JP" altLang="en-US" sz="2000" dirty="0"/>
              <a:t>・　総トン数５トン以上の船舶で２年以上の乗船履歴　又は</a:t>
            </a:r>
          </a:p>
          <a:p>
            <a:r>
              <a:rPr lang="ja-JP" altLang="en-US" sz="2000" dirty="0"/>
              <a:t>・　学校教育法第１条に規定する高等学校又は大学（水産に関する学科</a:t>
            </a:r>
            <a:endParaRPr lang="en-US" altLang="ja-JP" sz="2000" dirty="0"/>
          </a:p>
          <a:p>
            <a:r>
              <a:rPr lang="ja-JP" altLang="en-US" sz="2000" dirty="0"/>
              <a:t>　を置くものに限る）又は国立研究開発法人水産研究・教育機構として、</a:t>
            </a:r>
            <a:endParaRPr lang="en-US" altLang="ja-JP" sz="2000" dirty="0"/>
          </a:p>
          <a:p>
            <a:r>
              <a:rPr lang="ja-JP" altLang="en-US" sz="2000" dirty="0"/>
              <a:t>　船舶職員及び小型船舶操縦者法施行規則別表第６の単位数の欄に掲げる</a:t>
            </a:r>
            <a:endParaRPr lang="en-US" altLang="ja-JP" sz="2000" dirty="0"/>
          </a:p>
          <a:p>
            <a:r>
              <a:rPr lang="ja-JP" altLang="en-US" sz="2000" dirty="0"/>
              <a:t>　数習得した者にあっては、１年以上乗り組んだ履歴</a:t>
            </a:r>
          </a:p>
          <a:p>
            <a:endParaRPr lang="en-US" altLang="ja-JP" sz="2000" dirty="0">
              <a:solidFill>
                <a:srgbClr val="C00000"/>
              </a:solidFill>
            </a:endParaRPr>
          </a:p>
          <a:p>
            <a:r>
              <a:rPr lang="ja-JP" altLang="en-US" sz="2000" dirty="0">
                <a:solidFill>
                  <a:srgbClr val="C00000"/>
                </a:solidFill>
                <a:highlight>
                  <a:srgbClr val="FFE699"/>
                </a:highlight>
              </a:rPr>
              <a:t>○漁ろう操船講習の課程を修了したこと</a:t>
            </a:r>
          </a:p>
          <a:p>
            <a:r>
              <a:rPr lang="ja-JP" altLang="en-US" sz="2000" dirty="0"/>
              <a:t>・　漁獲物の曳網、揚網などが漁船の傾斜や復原性に及ぼす影響</a:t>
            </a:r>
          </a:p>
          <a:p>
            <a:r>
              <a:rPr lang="ja-JP" altLang="en-US" sz="2000" dirty="0"/>
              <a:t>・　漁具に危険を及ぼす恐れのある水中障害物についての知識　等</a:t>
            </a:r>
          </a:p>
          <a:p>
            <a:endParaRPr lang="en-US" altLang="ja-JP" sz="2000" dirty="0"/>
          </a:p>
          <a:p>
            <a:r>
              <a:rPr lang="ja-JP" altLang="en-US" sz="2000" dirty="0"/>
              <a:t>✓　加えて、特定漁船において航海士から船長となるためには、</a:t>
            </a:r>
            <a:endParaRPr lang="en-US" altLang="ja-JP" sz="2000" dirty="0"/>
          </a:p>
          <a:p>
            <a:r>
              <a:rPr lang="ja-JP" altLang="en-US" sz="2000" dirty="0">
                <a:solidFill>
                  <a:srgbClr val="C00000"/>
                </a:solidFill>
                <a:highlight>
                  <a:srgbClr val="FFE699"/>
                </a:highlight>
              </a:rPr>
              <a:t>　１年以上の乗船履歴（このうち６月以上は５トン以上の漁ろうに従事する</a:t>
            </a:r>
            <a:endParaRPr lang="en-US" altLang="ja-JP" sz="2000" dirty="0">
              <a:solidFill>
                <a:srgbClr val="C00000"/>
              </a:solidFill>
              <a:highlight>
                <a:srgbClr val="FFE699"/>
              </a:highlight>
            </a:endParaRPr>
          </a:p>
          <a:p>
            <a:r>
              <a:rPr lang="ja-JP" altLang="en-US" sz="2000" dirty="0">
                <a:solidFill>
                  <a:srgbClr val="C00000"/>
                </a:solidFill>
                <a:highlight>
                  <a:srgbClr val="FFE699"/>
                </a:highlight>
              </a:rPr>
              <a:t>　船舶に船長又は航海士として乗り組んだ履歴）が必要</a:t>
            </a:r>
            <a:r>
              <a:rPr lang="ja-JP" altLang="en-US" sz="2000" dirty="0"/>
              <a:t>となります。</a:t>
            </a:r>
          </a:p>
        </p:txBody>
      </p:sp>
      <p:sp>
        <p:nvSpPr>
          <p:cNvPr id="2" name="タイトル 1">
            <a:extLst>
              <a:ext uri="{FF2B5EF4-FFF2-40B4-BE49-F238E27FC236}">
                <a16:creationId xmlns:a16="http://schemas.microsoft.com/office/drawing/2014/main" id="{263ACF79-B3DD-5D57-AB0B-0006CECE6EE3}"/>
              </a:ext>
            </a:extLst>
          </p:cNvPr>
          <p:cNvSpPr txBox="1">
            <a:spLocks/>
          </p:cNvSpPr>
          <p:nvPr/>
        </p:nvSpPr>
        <p:spPr>
          <a:xfrm>
            <a:off x="730249" y="875709"/>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船舶職員及び小型船舶操縦者法②</a:t>
            </a:r>
          </a:p>
        </p:txBody>
      </p:sp>
    </p:spTree>
    <p:extLst>
      <p:ext uri="{BB962C8B-B14F-4D97-AF65-F5344CB8AC3E}">
        <p14:creationId xmlns:p14="http://schemas.microsoft.com/office/powerpoint/2010/main" val="194920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a:t>
            </a:fld>
            <a:endParaRPr kumimoji="1" lang="ja-JP" altLang="en-US"/>
          </a:p>
        </p:txBody>
      </p:sp>
      <p:sp>
        <p:nvSpPr>
          <p:cNvPr id="8" name="正方形/長方形 7">
            <a:extLst>
              <a:ext uri="{FF2B5EF4-FFF2-40B4-BE49-F238E27FC236}">
                <a16:creationId xmlns:a16="http://schemas.microsoft.com/office/drawing/2014/main" id="{9B02C537-BCA2-9944-A76D-2B17848A665E}"/>
              </a:ext>
            </a:extLst>
          </p:cNvPr>
          <p:cNvSpPr/>
          <p:nvPr/>
        </p:nvSpPr>
        <p:spPr>
          <a:xfrm>
            <a:off x="526494" y="2287203"/>
            <a:ext cx="8853012" cy="44538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船舶の運航に関しては、様々な海事関係・労働関係の条約</a:t>
            </a:r>
            <a:endParaRPr kumimoji="1" lang="en-US" altLang="ja-JP" sz="2400" dirty="0">
              <a:solidFill>
                <a:schemeClr val="tx1"/>
              </a:solidFill>
            </a:endParaRPr>
          </a:p>
          <a:p>
            <a:r>
              <a:rPr kumimoji="1" lang="ja-JP" altLang="en-US" sz="2400" dirty="0">
                <a:solidFill>
                  <a:schemeClr val="tx1"/>
                </a:solidFill>
              </a:rPr>
              <a:t>　や国内法令等があります。　</a:t>
            </a:r>
            <a:endParaRPr kumimoji="1" lang="en-US" altLang="ja-JP" sz="2400" dirty="0">
              <a:solidFill>
                <a:schemeClr val="tx1"/>
              </a:solidFill>
            </a:endParaRPr>
          </a:p>
          <a:p>
            <a:r>
              <a:rPr kumimoji="1" lang="ja-JP" altLang="en-US" sz="2400" dirty="0">
                <a:solidFill>
                  <a:schemeClr val="tx1"/>
                </a:solidFill>
              </a:rPr>
              <a:t>✓　また、漁業においても、</a:t>
            </a:r>
            <a:r>
              <a:rPr kumimoji="1" lang="en-US" altLang="ja-JP" sz="2400" dirty="0">
                <a:solidFill>
                  <a:schemeClr val="tx1"/>
                </a:solidFill>
              </a:rPr>
              <a:t>IUU</a:t>
            </a:r>
            <a:r>
              <a:rPr kumimoji="1" lang="ja-JP" altLang="en-US" sz="2400" dirty="0">
                <a:solidFill>
                  <a:schemeClr val="tx1"/>
                </a:solidFill>
              </a:rPr>
              <a:t>（違法・無報告・無通報）防</a:t>
            </a:r>
            <a:endParaRPr kumimoji="1" lang="en-US" altLang="ja-JP" sz="2400" dirty="0">
              <a:solidFill>
                <a:schemeClr val="tx1"/>
              </a:solidFill>
            </a:endParaRPr>
          </a:p>
          <a:p>
            <a:r>
              <a:rPr kumimoji="1" lang="ja-JP" altLang="en-US" sz="2400" dirty="0">
                <a:solidFill>
                  <a:schemeClr val="tx1"/>
                </a:solidFill>
              </a:rPr>
              <a:t>　止や資源管理等に関する様々な条約や国内法令等が存在しま</a:t>
            </a:r>
            <a:endParaRPr kumimoji="1" lang="en-US" altLang="ja-JP" sz="2400" dirty="0">
              <a:solidFill>
                <a:schemeClr val="tx1"/>
              </a:solidFill>
            </a:endParaRPr>
          </a:p>
          <a:p>
            <a:r>
              <a:rPr kumimoji="1" lang="ja-JP" altLang="en-US" sz="2400" dirty="0">
                <a:solidFill>
                  <a:schemeClr val="tx1"/>
                </a:solidFill>
              </a:rPr>
              <a:t>　す。</a:t>
            </a:r>
            <a:endParaRPr kumimoji="1" lang="en-US" altLang="ja-JP" sz="2400" dirty="0">
              <a:solidFill>
                <a:schemeClr val="tx1"/>
              </a:solidFill>
            </a:endParaRPr>
          </a:p>
          <a:p>
            <a:r>
              <a:rPr kumimoji="1" lang="ja-JP" altLang="en-US" sz="2400" dirty="0">
                <a:solidFill>
                  <a:schemeClr val="tx1"/>
                </a:solidFill>
              </a:rPr>
              <a:t>✓　漁業を行う上では、これらで取り決められた内容を理解し、</a:t>
            </a:r>
            <a:endParaRPr kumimoji="1" lang="en-US" altLang="ja-JP" sz="2400" dirty="0">
              <a:solidFill>
                <a:schemeClr val="tx1"/>
              </a:solidFill>
            </a:endParaRPr>
          </a:p>
          <a:p>
            <a:r>
              <a:rPr kumimoji="1" lang="ja-JP" altLang="en-US" sz="2400" dirty="0">
                <a:solidFill>
                  <a:schemeClr val="tx1"/>
                </a:solidFill>
              </a:rPr>
              <a:t>　遵守していく必要があります。</a:t>
            </a:r>
            <a:endParaRPr kumimoji="1" lang="en-US" altLang="ja-JP" sz="2400" dirty="0">
              <a:solidFill>
                <a:schemeClr val="tx1"/>
              </a:solidFill>
            </a:endParaRPr>
          </a:p>
          <a:p>
            <a:r>
              <a:rPr kumimoji="1" lang="ja-JP" altLang="en-US" sz="2400" dirty="0">
                <a:solidFill>
                  <a:schemeClr val="tx1"/>
                </a:solidFill>
              </a:rPr>
              <a:t>✓　本講習では、特に</a:t>
            </a:r>
            <a:r>
              <a:rPr kumimoji="1" lang="en-US" altLang="ja-JP" sz="2400" dirty="0">
                <a:solidFill>
                  <a:schemeClr val="tx1"/>
                </a:solidFill>
              </a:rPr>
              <a:t>EEZ</a:t>
            </a:r>
            <a:r>
              <a:rPr kumimoji="1" lang="ja-JP" altLang="en-US" sz="2400" dirty="0">
                <a:solidFill>
                  <a:schemeClr val="tx1"/>
                </a:solidFill>
              </a:rPr>
              <a:t>外で操業を行う上で知っておくべき</a:t>
            </a:r>
            <a:endParaRPr kumimoji="1" lang="en-US" altLang="ja-JP" sz="2400" dirty="0">
              <a:solidFill>
                <a:schemeClr val="tx1"/>
              </a:solidFill>
            </a:endParaRPr>
          </a:p>
          <a:p>
            <a:r>
              <a:rPr kumimoji="1" lang="ja-JP" altLang="en-US" sz="2400" dirty="0">
                <a:solidFill>
                  <a:schemeClr val="tx1"/>
                </a:solidFill>
              </a:rPr>
              <a:t>　条約・国内法令等について、代表的なものを紹介します。</a:t>
            </a:r>
            <a:endParaRPr kumimoji="1" lang="en-US" altLang="ja-JP" sz="2400" dirty="0">
              <a:solidFill>
                <a:schemeClr val="tx1"/>
              </a:solidFill>
            </a:endParaRPr>
          </a:p>
          <a:p>
            <a:r>
              <a:rPr kumimoji="1" lang="ja-JP" altLang="en-US" sz="2400" dirty="0">
                <a:solidFill>
                  <a:schemeClr val="tx1"/>
                </a:solidFill>
              </a:rPr>
              <a:t>✓　また、併せて資格証明書の発行手続きについても解説しま</a:t>
            </a:r>
            <a:endParaRPr kumimoji="1" lang="en-US" altLang="ja-JP" sz="2400" dirty="0">
              <a:solidFill>
                <a:schemeClr val="tx1"/>
              </a:solidFill>
            </a:endParaRPr>
          </a:p>
          <a:p>
            <a:r>
              <a:rPr kumimoji="1" lang="ja-JP" altLang="en-US" sz="2400" dirty="0">
                <a:solidFill>
                  <a:schemeClr val="tx1"/>
                </a:solidFill>
              </a:rPr>
              <a:t>　す。　　</a:t>
            </a:r>
          </a:p>
        </p:txBody>
      </p:sp>
      <p:sp>
        <p:nvSpPr>
          <p:cNvPr id="2" name="タイトル 1">
            <a:extLst>
              <a:ext uri="{FF2B5EF4-FFF2-40B4-BE49-F238E27FC236}">
                <a16:creationId xmlns:a16="http://schemas.microsoft.com/office/drawing/2014/main" id="{854A09D9-A3E1-5DCF-0CC5-DD1BE1B2FC78}"/>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はじめに</a:t>
            </a:r>
          </a:p>
        </p:txBody>
      </p:sp>
    </p:spTree>
    <p:extLst>
      <p:ext uri="{BB962C8B-B14F-4D97-AF65-F5344CB8AC3E}">
        <p14:creationId xmlns:p14="http://schemas.microsoft.com/office/powerpoint/2010/main" val="3693641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F34B-E41B-0D44-05FE-3D8BC367594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1FBF3B7-494C-9561-00DB-0EA04B4453FD}"/>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C2A445E-74BD-710C-F0D5-5A61BD8941FE}"/>
              </a:ext>
            </a:extLst>
          </p:cNvPr>
          <p:cNvSpPr>
            <a:spLocks noGrp="1"/>
          </p:cNvSpPr>
          <p:nvPr>
            <p:ph type="sldNum" sz="quarter" idx="12"/>
          </p:nvPr>
        </p:nvSpPr>
        <p:spPr/>
        <p:txBody>
          <a:bodyPr/>
          <a:lstStyle/>
          <a:p>
            <a:fld id="{E19FEFA5-F69B-4463-85F3-6BA87B34B307}" type="slidenum">
              <a:rPr kumimoji="1" lang="ja-JP" altLang="en-US" smtClean="0"/>
              <a:pPr/>
              <a:t>29</a:t>
            </a:fld>
            <a:endParaRPr kumimoji="1" lang="ja-JP" altLang="en-US"/>
          </a:p>
        </p:txBody>
      </p:sp>
      <p:sp>
        <p:nvSpPr>
          <p:cNvPr id="9" name="テキスト ボックス 8">
            <a:extLst>
              <a:ext uri="{FF2B5EF4-FFF2-40B4-BE49-F238E27FC236}">
                <a16:creationId xmlns:a16="http://schemas.microsoft.com/office/drawing/2014/main" id="{BEBB7B11-D0C5-4BBF-5503-86B7BC679B0F}"/>
              </a:ext>
            </a:extLst>
          </p:cNvPr>
          <p:cNvSpPr txBox="1"/>
          <p:nvPr/>
        </p:nvSpPr>
        <p:spPr>
          <a:xfrm>
            <a:off x="582284" y="2287514"/>
            <a:ext cx="8774367" cy="4401205"/>
          </a:xfrm>
          <a:prstGeom prst="rect">
            <a:avLst/>
          </a:prstGeom>
          <a:noFill/>
        </p:spPr>
        <p:txBody>
          <a:bodyPr wrap="square">
            <a:spAutoFit/>
          </a:bodyPr>
          <a:lstStyle/>
          <a:p>
            <a:r>
              <a:rPr lang="ja-JP" altLang="en-US" sz="2000" dirty="0"/>
              <a:t>✓　海上労働の特殊性（孤立性、自己完結性、危険性、職住一致）に基</a:t>
            </a:r>
            <a:endParaRPr lang="en-US" altLang="ja-JP" sz="2000" dirty="0"/>
          </a:p>
          <a:p>
            <a:r>
              <a:rPr lang="ja-JP" altLang="en-US" sz="2000" dirty="0"/>
              <a:t>　づき、労働基準法（陸上労働者に適用）とは別に、</a:t>
            </a:r>
            <a:r>
              <a:rPr lang="ja-JP" altLang="en-US" sz="2000" dirty="0">
                <a:solidFill>
                  <a:srgbClr val="C00000"/>
                </a:solidFill>
              </a:rPr>
              <a:t>船員の労働基準</a:t>
            </a:r>
            <a:r>
              <a:rPr lang="ja-JP" altLang="en-US" sz="2000" dirty="0"/>
              <a:t>に</a:t>
            </a:r>
            <a:endParaRPr lang="en-US" altLang="ja-JP" sz="2000" dirty="0"/>
          </a:p>
          <a:p>
            <a:r>
              <a:rPr lang="ja-JP" altLang="en-US" sz="2000" dirty="0"/>
              <a:t>　ついて規定する</a:t>
            </a:r>
            <a:r>
              <a:rPr lang="ja-JP" altLang="en-US" sz="2000" dirty="0">
                <a:solidFill>
                  <a:srgbClr val="C00000"/>
                </a:solidFill>
              </a:rPr>
              <a:t>労働保護的な性格</a:t>
            </a:r>
            <a:r>
              <a:rPr lang="ja-JP" altLang="en-US" sz="2000" dirty="0"/>
              <a:t>を有するとともに、船長の職務権限</a:t>
            </a:r>
            <a:endParaRPr lang="en-US" altLang="ja-JP" sz="2000" dirty="0"/>
          </a:p>
          <a:p>
            <a:r>
              <a:rPr lang="ja-JP" altLang="en-US" sz="2000" dirty="0"/>
              <a:t>　規定といった</a:t>
            </a:r>
            <a:r>
              <a:rPr lang="ja-JP" altLang="en-US" sz="2000" dirty="0">
                <a:solidFill>
                  <a:srgbClr val="C00000"/>
                </a:solidFill>
              </a:rPr>
              <a:t>海上交通安全法的な性格</a:t>
            </a:r>
            <a:r>
              <a:rPr lang="ja-JP" altLang="en-US" sz="2000" dirty="0"/>
              <a:t>を有する法律で、</a:t>
            </a:r>
            <a:r>
              <a:rPr lang="ja-JP" altLang="en-US" sz="2000" dirty="0">
                <a:solidFill>
                  <a:srgbClr val="C00000"/>
                </a:solidFill>
              </a:rPr>
              <a:t>船長の職務及</a:t>
            </a:r>
            <a:endParaRPr lang="en-US" altLang="ja-JP" sz="2000" dirty="0">
              <a:solidFill>
                <a:srgbClr val="C00000"/>
              </a:solidFill>
            </a:endParaRPr>
          </a:p>
          <a:p>
            <a:r>
              <a:rPr lang="ja-JP" altLang="en-US" sz="2000" dirty="0">
                <a:solidFill>
                  <a:srgbClr val="C00000"/>
                </a:solidFill>
              </a:rPr>
              <a:t>　び権限</a:t>
            </a:r>
            <a:r>
              <a:rPr lang="ja-JP" altLang="en-US" sz="2000" dirty="0"/>
              <a:t>、</a:t>
            </a:r>
            <a:r>
              <a:rPr lang="ja-JP" altLang="en-US" sz="2000" dirty="0">
                <a:solidFill>
                  <a:srgbClr val="C00000"/>
                </a:solidFill>
              </a:rPr>
              <a:t>船内規律雇入契約等</a:t>
            </a:r>
            <a:r>
              <a:rPr lang="ja-JP" altLang="en-US" sz="2000" dirty="0"/>
              <a:t>、</a:t>
            </a:r>
            <a:r>
              <a:rPr lang="ja-JP" altLang="en-US" sz="2000" dirty="0">
                <a:solidFill>
                  <a:srgbClr val="C00000"/>
                </a:solidFill>
              </a:rPr>
              <a:t>給料そのほかの報酬</a:t>
            </a:r>
            <a:r>
              <a:rPr lang="ja-JP" altLang="en-US" sz="2000" dirty="0"/>
              <a:t>、</a:t>
            </a:r>
            <a:r>
              <a:rPr lang="ja-JP" altLang="en-US" sz="2000" dirty="0">
                <a:solidFill>
                  <a:srgbClr val="C00000"/>
                </a:solidFill>
              </a:rPr>
              <a:t>労働時間</a:t>
            </a:r>
            <a:r>
              <a:rPr lang="ja-JP" altLang="en-US" sz="2000" dirty="0"/>
              <a:t>、</a:t>
            </a:r>
            <a:r>
              <a:rPr lang="ja-JP" altLang="en-US" sz="2000" dirty="0">
                <a:solidFill>
                  <a:srgbClr val="C00000"/>
                </a:solidFill>
              </a:rPr>
              <a:t>休日</a:t>
            </a:r>
            <a:endParaRPr lang="en-US" altLang="ja-JP" sz="2000" dirty="0">
              <a:solidFill>
                <a:srgbClr val="C00000"/>
              </a:solidFill>
            </a:endParaRPr>
          </a:p>
          <a:p>
            <a:r>
              <a:rPr lang="ja-JP" altLang="en-US" sz="2000" dirty="0">
                <a:solidFill>
                  <a:srgbClr val="C00000"/>
                </a:solidFill>
              </a:rPr>
              <a:t>　及び定員</a:t>
            </a:r>
            <a:r>
              <a:rPr lang="ja-JP" altLang="en-US" sz="2000" dirty="0"/>
              <a:t>、</a:t>
            </a:r>
            <a:r>
              <a:rPr lang="ja-JP" altLang="en-US" sz="2000" dirty="0">
                <a:solidFill>
                  <a:srgbClr val="C00000"/>
                </a:solidFill>
              </a:rPr>
              <a:t>有給休暇</a:t>
            </a:r>
            <a:r>
              <a:rPr lang="ja-JP" altLang="en-US" sz="2000" dirty="0"/>
              <a:t>、</a:t>
            </a:r>
            <a:r>
              <a:rPr lang="ja-JP" altLang="en-US" sz="2000" dirty="0">
                <a:solidFill>
                  <a:srgbClr val="C00000"/>
                </a:solidFill>
              </a:rPr>
              <a:t>食料並びに安全及び衛生</a:t>
            </a:r>
            <a:r>
              <a:rPr lang="ja-JP" altLang="en-US" sz="2000" dirty="0"/>
              <a:t>、</a:t>
            </a:r>
            <a:r>
              <a:rPr lang="ja-JP" altLang="en-US" sz="2000" dirty="0">
                <a:solidFill>
                  <a:srgbClr val="C00000"/>
                </a:solidFill>
              </a:rPr>
              <a:t>災害補償</a:t>
            </a:r>
            <a:r>
              <a:rPr lang="ja-JP" altLang="en-US" sz="2000" dirty="0"/>
              <a:t>、</a:t>
            </a:r>
            <a:r>
              <a:rPr lang="ja-JP" altLang="en-US" sz="2000" dirty="0">
                <a:solidFill>
                  <a:srgbClr val="C00000"/>
                </a:solidFill>
              </a:rPr>
              <a:t>就業規則</a:t>
            </a:r>
            <a:endParaRPr lang="en-US" altLang="ja-JP" sz="2000" dirty="0">
              <a:solidFill>
                <a:srgbClr val="C00000"/>
              </a:solidFill>
            </a:endParaRPr>
          </a:p>
          <a:p>
            <a:r>
              <a:rPr lang="ja-JP" altLang="en-US" sz="2000" dirty="0"/>
              <a:t>　等について定めています。</a:t>
            </a:r>
          </a:p>
          <a:p>
            <a:endParaRPr lang="en-US" altLang="ja-JP" sz="2000" dirty="0"/>
          </a:p>
          <a:p>
            <a:r>
              <a:rPr lang="ja-JP" altLang="en-US" sz="2000" dirty="0"/>
              <a:t>✓　なお、今般の船員法等の一部を改正する法律により、船員法では、</a:t>
            </a:r>
            <a:endParaRPr lang="en-US" altLang="ja-JP" sz="2000" dirty="0"/>
          </a:p>
          <a:p>
            <a:r>
              <a:rPr lang="ja-JP" altLang="en-US" sz="2000" dirty="0"/>
              <a:t>　船舶所有者に対し、</a:t>
            </a:r>
            <a:r>
              <a:rPr lang="ja-JP" altLang="en-US" sz="2000" dirty="0">
                <a:solidFill>
                  <a:srgbClr val="C00000"/>
                </a:solidFill>
                <a:highlight>
                  <a:srgbClr val="FFE699"/>
                </a:highlight>
              </a:rPr>
              <a:t>非常時における安全衛生を確保するための訓練　</a:t>
            </a:r>
            <a:endParaRPr lang="en-US" altLang="ja-JP" sz="2000" dirty="0">
              <a:solidFill>
                <a:srgbClr val="C00000"/>
              </a:solidFill>
              <a:highlight>
                <a:srgbClr val="FFE699"/>
              </a:highlight>
            </a:endParaRPr>
          </a:p>
          <a:p>
            <a:r>
              <a:rPr lang="ja-JP" altLang="en-US" sz="2000" dirty="0">
                <a:solidFill>
                  <a:srgbClr val="C00000"/>
                </a:solidFill>
              </a:rPr>
              <a:t>　</a:t>
            </a:r>
            <a:r>
              <a:rPr lang="ja-JP" altLang="en-US" sz="2000" dirty="0">
                <a:solidFill>
                  <a:srgbClr val="C00000"/>
                </a:solidFill>
                <a:highlight>
                  <a:srgbClr val="FFE699"/>
                </a:highlight>
              </a:rPr>
              <a:t>（基本訓練）の実施義務</a:t>
            </a:r>
            <a:r>
              <a:rPr lang="ja-JP" altLang="en-US" sz="2000" dirty="0">
                <a:highlight>
                  <a:srgbClr val="FFE699"/>
                </a:highlight>
              </a:rPr>
              <a:t>に係る規定が追加され、</a:t>
            </a:r>
            <a:r>
              <a:rPr lang="ja-JP" altLang="en-US" sz="2000" dirty="0">
                <a:solidFill>
                  <a:srgbClr val="C00000"/>
                </a:solidFill>
                <a:highlight>
                  <a:srgbClr val="FFE699"/>
                </a:highlight>
              </a:rPr>
              <a:t>一定規模以上の漁船</a:t>
            </a:r>
            <a:endParaRPr lang="en-US" altLang="ja-JP" sz="2000" dirty="0">
              <a:solidFill>
                <a:srgbClr val="C00000"/>
              </a:solidFill>
              <a:highlight>
                <a:srgbClr val="FFE699"/>
              </a:highlight>
            </a:endParaRPr>
          </a:p>
          <a:p>
            <a:r>
              <a:rPr lang="ja-JP" altLang="en-US" sz="2000" dirty="0">
                <a:solidFill>
                  <a:srgbClr val="C00000"/>
                </a:solidFill>
              </a:rPr>
              <a:t>　</a:t>
            </a:r>
            <a:r>
              <a:rPr lang="ja-JP" altLang="en-US" sz="2000" dirty="0">
                <a:solidFill>
                  <a:srgbClr val="C00000"/>
                </a:solidFill>
                <a:highlight>
                  <a:srgbClr val="FFE699"/>
                </a:highlight>
              </a:rPr>
              <a:t>に乗り組む船員</a:t>
            </a:r>
            <a:r>
              <a:rPr lang="ja-JP" altLang="en-US" sz="2000" dirty="0">
                <a:highlight>
                  <a:srgbClr val="FFE699"/>
                </a:highlight>
              </a:rPr>
              <a:t>については、基本訓練のうち</a:t>
            </a:r>
            <a:r>
              <a:rPr lang="ja-JP" altLang="en-US" sz="2000" dirty="0">
                <a:solidFill>
                  <a:srgbClr val="C00000"/>
                </a:solidFill>
                <a:highlight>
                  <a:srgbClr val="FFE699"/>
                </a:highlight>
              </a:rPr>
              <a:t>生存訓練及び消火訓練</a:t>
            </a:r>
            <a:r>
              <a:rPr lang="ja-JP" altLang="en-US" sz="2000" dirty="0">
                <a:highlight>
                  <a:srgbClr val="FFE699"/>
                </a:highlight>
              </a:rPr>
              <a:t>に</a:t>
            </a:r>
            <a:endParaRPr lang="en-US" altLang="ja-JP" sz="2000" dirty="0">
              <a:highlight>
                <a:srgbClr val="FFE699"/>
              </a:highlight>
            </a:endParaRPr>
          </a:p>
          <a:p>
            <a:r>
              <a:rPr lang="ja-JP" altLang="en-US" sz="2000" dirty="0"/>
              <a:t>　</a:t>
            </a:r>
            <a:r>
              <a:rPr lang="ja-JP" altLang="en-US" sz="2000" dirty="0">
                <a:highlight>
                  <a:srgbClr val="FFE699"/>
                </a:highlight>
              </a:rPr>
              <a:t>ついて、</a:t>
            </a:r>
            <a:r>
              <a:rPr lang="ja-JP" altLang="en-US" sz="2000" dirty="0">
                <a:solidFill>
                  <a:srgbClr val="C00000"/>
                </a:solidFill>
                <a:highlight>
                  <a:srgbClr val="FFE699"/>
                </a:highlight>
              </a:rPr>
              <a:t>実技講習での実施と、５年ごとの能力維持証明等が必要</a:t>
            </a:r>
            <a:r>
              <a:rPr lang="ja-JP" altLang="en-US" sz="2000" dirty="0"/>
              <a:t>とな</a:t>
            </a:r>
            <a:endParaRPr lang="en-US" altLang="ja-JP" sz="2000" dirty="0"/>
          </a:p>
          <a:p>
            <a:r>
              <a:rPr lang="ja-JP" altLang="en-US" sz="2000" dirty="0"/>
              <a:t>　りました。</a:t>
            </a:r>
          </a:p>
        </p:txBody>
      </p:sp>
      <p:sp>
        <p:nvSpPr>
          <p:cNvPr id="2" name="タイトル 1">
            <a:extLst>
              <a:ext uri="{FF2B5EF4-FFF2-40B4-BE49-F238E27FC236}">
                <a16:creationId xmlns:a16="http://schemas.microsoft.com/office/drawing/2014/main" id="{0CD8D45A-68EF-9420-F808-CCABBCCDA2E5}"/>
              </a:ext>
            </a:extLst>
          </p:cNvPr>
          <p:cNvSpPr txBox="1">
            <a:spLocks/>
          </p:cNvSpPr>
          <p:nvPr/>
        </p:nvSpPr>
        <p:spPr>
          <a:xfrm>
            <a:off x="730249" y="875709"/>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船員法</a:t>
            </a:r>
          </a:p>
        </p:txBody>
      </p:sp>
    </p:spTree>
    <p:extLst>
      <p:ext uri="{BB962C8B-B14F-4D97-AF65-F5344CB8AC3E}">
        <p14:creationId xmlns:p14="http://schemas.microsoft.com/office/powerpoint/2010/main" val="401848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297CE-0123-E9E6-3D18-9E46A3B459D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CBC3B14-009A-07E1-EE23-9D2807968F9D}"/>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72711C99-320E-3848-1044-F1417DEA30EF}"/>
              </a:ext>
            </a:extLst>
          </p:cNvPr>
          <p:cNvSpPr>
            <a:spLocks noGrp="1"/>
          </p:cNvSpPr>
          <p:nvPr>
            <p:ph type="sldNum" sz="quarter" idx="12"/>
          </p:nvPr>
        </p:nvSpPr>
        <p:spPr/>
        <p:txBody>
          <a:bodyPr/>
          <a:lstStyle/>
          <a:p>
            <a:fld id="{E19FEFA5-F69B-4463-85F3-6BA87B34B307}" type="slidenum">
              <a:rPr kumimoji="1" lang="ja-JP" altLang="en-US" smtClean="0"/>
              <a:pPr/>
              <a:t>30</a:t>
            </a:fld>
            <a:endParaRPr kumimoji="1" lang="ja-JP" altLang="en-US"/>
          </a:p>
        </p:txBody>
      </p:sp>
      <p:sp>
        <p:nvSpPr>
          <p:cNvPr id="9" name="テキスト ボックス 8">
            <a:extLst>
              <a:ext uri="{FF2B5EF4-FFF2-40B4-BE49-F238E27FC236}">
                <a16:creationId xmlns:a16="http://schemas.microsoft.com/office/drawing/2014/main" id="{EE9A0B17-D922-C54F-CDED-4AEB170D1BD2}"/>
              </a:ext>
            </a:extLst>
          </p:cNvPr>
          <p:cNvSpPr txBox="1"/>
          <p:nvPr/>
        </p:nvSpPr>
        <p:spPr>
          <a:xfrm>
            <a:off x="582284" y="2730867"/>
            <a:ext cx="8642678" cy="2862322"/>
          </a:xfrm>
          <a:prstGeom prst="rect">
            <a:avLst/>
          </a:prstGeom>
          <a:noFill/>
        </p:spPr>
        <p:txBody>
          <a:bodyPr wrap="square">
            <a:spAutoFit/>
          </a:bodyPr>
          <a:lstStyle/>
          <a:p>
            <a:r>
              <a:rPr lang="ja-JP" altLang="en-US" sz="2000" dirty="0"/>
              <a:t>✓　船舶の堪航性及び人命の安全を確保することを目的として定められ</a:t>
            </a:r>
            <a:endParaRPr lang="en-US" altLang="ja-JP" sz="2000" dirty="0"/>
          </a:p>
          <a:p>
            <a:r>
              <a:rPr lang="ja-JP" altLang="en-US" sz="2000" dirty="0"/>
              <a:t>　た船舶安全法は、船舶の構造・設備に関する技術基準を定め、船舶の</a:t>
            </a:r>
            <a:endParaRPr lang="en-US" altLang="ja-JP" sz="2000" dirty="0"/>
          </a:p>
          <a:p>
            <a:r>
              <a:rPr lang="ja-JP" altLang="en-US" sz="2000" dirty="0"/>
              <a:t>　就航前及び就航後の一定期間ごとにこの基準への適合性を確認するた</a:t>
            </a:r>
            <a:endParaRPr lang="en-US" altLang="ja-JP" sz="2000" dirty="0"/>
          </a:p>
          <a:p>
            <a:r>
              <a:rPr lang="ja-JP" altLang="en-US" sz="2000" dirty="0"/>
              <a:t>　め、</a:t>
            </a:r>
            <a:r>
              <a:rPr lang="ja-JP" altLang="en-US" sz="2000" dirty="0">
                <a:solidFill>
                  <a:srgbClr val="C00000"/>
                </a:solidFill>
              </a:rPr>
              <a:t>船舶所有者が検査（定期的検査）を受検することを義務付け</a:t>
            </a:r>
            <a:r>
              <a:rPr lang="ja-JP" altLang="en-US" sz="2000" dirty="0"/>
              <a:t>てい</a:t>
            </a:r>
            <a:endParaRPr lang="en-US" altLang="ja-JP" sz="2000" dirty="0"/>
          </a:p>
          <a:p>
            <a:r>
              <a:rPr lang="ja-JP" altLang="en-US" sz="2000" dirty="0"/>
              <a:t>　ます。</a:t>
            </a:r>
            <a:endParaRPr lang="en-US" altLang="ja-JP" sz="2000" dirty="0"/>
          </a:p>
          <a:p>
            <a:endParaRPr lang="en-US" altLang="ja-JP" sz="2000" dirty="0"/>
          </a:p>
          <a:p>
            <a:r>
              <a:rPr lang="ja-JP" altLang="en-US" sz="2000" dirty="0"/>
              <a:t>✓　定期的検査のうち定期検査に合格した船舶には、船舶の航行上の条</a:t>
            </a:r>
            <a:endParaRPr lang="en-US" altLang="ja-JP" sz="2000" dirty="0"/>
          </a:p>
          <a:p>
            <a:r>
              <a:rPr lang="ja-JP" altLang="en-US" sz="2000" dirty="0"/>
              <a:t>　件を定めた船舶検査証書を交付することとされており、有効な証書を</a:t>
            </a:r>
            <a:endParaRPr lang="en-US" altLang="ja-JP" sz="2000" dirty="0"/>
          </a:p>
          <a:p>
            <a:r>
              <a:rPr lang="ja-JP" altLang="en-US" sz="2000" dirty="0"/>
              <a:t>　受有しない船舶は、航行することが禁止されています。</a:t>
            </a:r>
          </a:p>
        </p:txBody>
      </p:sp>
      <p:sp>
        <p:nvSpPr>
          <p:cNvPr id="2" name="タイトル 1">
            <a:extLst>
              <a:ext uri="{FF2B5EF4-FFF2-40B4-BE49-F238E27FC236}">
                <a16:creationId xmlns:a16="http://schemas.microsoft.com/office/drawing/2014/main" id="{8F0BE546-D4E3-1B47-77C8-01B82A141A69}"/>
              </a:ext>
            </a:extLst>
          </p:cNvPr>
          <p:cNvSpPr txBox="1">
            <a:spLocks/>
          </p:cNvSpPr>
          <p:nvPr/>
        </p:nvSpPr>
        <p:spPr>
          <a:xfrm>
            <a:off x="730249" y="875709"/>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船舶安全法</a:t>
            </a:r>
          </a:p>
        </p:txBody>
      </p:sp>
    </p:spTree>
    <p:extLst>
      <p:ext uri="{BB962C8B-B14F-4D97-AF65-F5344CB8AC3E}">
        <p14:creationId xmlns:p14="http://schemas.microsoft.com/office/powerpoint/2010/main" val="38995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B07895-6D05-167B-7727-4E125F7CE516}"/>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90" y="0"/>
            <a:ext cx="9907290" cy="6861555"/>
            <a:chOff x="-1588" y="0"/>
            <a:chExt cx="12193588" cy="6861555"/>
          </a:xfrm>
        </p:grpSpPr>
        <p:sp>
          <p:nvSpPr>
            <p:cNvPr id="13" name="Rectangle 12">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4" name="Oval 13">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Oval 14">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Oval 15">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7" name="Rectangle 16">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8"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ja-JP" altLang="en-US"/>
            </a:p>
          </p:txBody>
        </p:sp>
        <p:sp>
          <p:nvSpPr>
            <p:cNvPr id="19"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ja-JP" altLang="en-US"/>
            </a:p>
          </p:txBody>
        </p:sp>
        <p:sp>
          <p:nvSpPr>
            <p:cNvPr id="20"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3" name="タイトル 1">
            <a:extLst>
              <a:ext uri="{FF2B5EF4-FFF2-40B4-BE49-F238E27FC236}">
                <a16:creationId xmlns:a16="http://schemas.microsoft.com/office/drawing/2014/main" id="{71A695F1-CCCE-CA96-0EA0-6E64EF6811D1}"/>
              </a:ext>
            </a:extLst>
          </p:cNvPr>
          <p:cNvSpPr txBox="1">
            <a:spLocks/>
          </p:cNvSpPr>
          <p:nvPr/>
        </p:nvSpPr>
        <p:spPr>
          <a:xfrm>
            <a:off x="938400" y="973667"/>
            <a:ext cx="2390546" cy="4833745"/>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457200">
              <a:spcAft>
                <a:spcPts val="600"/>
              </a:spcAft>
            </a:pPr>
            <a:r>
              <a:rPr lang="ja-JP" altLang="en-US" sz="3600" dirty="0">
                <a:solidFill>
                  <a:schemeClr val="tx1"/>
                </a:solidFill>
                <a:latin typeface="+mj-lt"/>
                <a:ea typeface="+mj-ea"/>
                <a:cs typeface="+mj-cs"/>
              </a:rPr>
              <a:t>漁業に</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関する</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主な</a:t>
            </a:r>
            <a:endParaRPr lang="en-US" altLang="ja-JP" sz="3600" dirty="0">
              <a:solidFill>
                <a:schemeClr val="tx1"/>
              </a:solidFill>
              <a:latin typeface="+mj-lt"/>
              <a:ea typeface="+mj-ea"/>
              <a:cs typeface="+mj-cs"/>
            </a:endParaRPr>
          </a:p>
          <a:p>
            <a:pPr defTabSz="457200">
              <a:spcAft>
                <a:spcPts val="600"/>
              </a:spcAft>
            </a:pPr>
            <a:r>
              <a:rPr lang="ja-JP" altLang="en-US" sz="3600" dirty="0">
                <a:solidFill>
                  <a:schemeClr val="tx1"/>
                </a:solidFill>
                <a:latin typeface="+mj-lt"/>
                <a:ea typeface="+mj-ea"/>
                <a:cs typeface="+mj-cs"/>
              </a:rPr>
              <a:t>国内法令</a:t>
            </a:r>
          </a:p>
        </p:txBody>
      </p:sp>
      <p:sp>
        <p:nvSpPr>
          <p:cNvPr id="22" name="Rectangle 21">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 name="スライド番号プレースホルダー 3">
            <a:extLst>
              <a:ext uri="{FF2B5EF4-FFF2-40B4-BE49-F238E27FC236}">
                <a16:creationId xmlns:a16="http://schemas.microsoft.com/office/drawing/2014/main" id="{1219D771-7E75-1B0D-42EE-E0D869FB1BCC}"/>
              </a:ext>
            </a:extLst>
          </p:cNvPr>
          <p:cNvSpPr>
            <a:spLocks noGrp="1"/>
          </p:cNvSpPr>
          <p:nvPr>
            <p:ph type="sldNum" sz="quarter" idx="12"/>
          </p:nvPr>
        </p:nvSpPr>
        <p:spPr>
          <a:xfrm>
            <a:off x="8411438" y="295729"/>
            <a:ext cx="681037" cy="767687"/>
          </a:xfrm>
        </p:spPr>
        <p:txBody>
          <a:bodyPr vert="horz" lIns="91440" tIns="45720" rIns="91440" bIns="45720" rtlCol="0" anchor="b">
            <a:normAutofit/>
          </a:bodyPr>
          <a:lstStyle/>
          <a:p>
            <a:pPr defTabSz="914400">
              <a:spcAft>
                <a:spcPts val="600"/>
              </a:spcAft>
            </a:pPr>
            <a:fld id="{E19FEFA5-F69B-4463-85F3-6BA87B34B307}" type="slidenum">
              <a:rPr kumimoji="1" lang="en-US" altLang="ja-JP"/>
              <a:pPr defTabSz="914400">
                <a:spcAft>
                  <a:spcPts val="600"/>
                </a:spcAft>
              </a:pPr>
              <a:t>31</a:t>
            </a:fld>
            <a:endParaRPr kumimoji="1" lang="en-US" altLang="ja-JP"/>
          </a:p>
        </p:txBody>
      </p:sp>
      <p:graphicFrame>
        <p:nvGraphicFramePr>
          <p:cNvPr id="2" name="コンテンツ プレースホルダー 4">
            <a:extLst>
              <a:ext uri="{FF2B5EF4-FFF2-40B4-BE49-F238E27FC236}">
                <a16:creationId xmlns:a16="http://schemas.microsoft.com/office/drawing/2014/main" id="{5CA51947-DDE6-C452-EE0D-CB13E74E7EA9}"/>
              </a:ext>
            </a:extLst>
          </p:cNvPr>
          <p:cNvGraphicFramePr>
            <a:graphicFrameLocks/>
          </p:cNvGraphicFramePr>
          <p:nvPr>
            <p:extLst>
              <p:ext uri="{D42A27DB-BD31-4B8C-83A1-F6EECF244321}">
                <p14:modId xmlns:p14="http://schemas.microsoft.com/office/powerpoint/2010/main" val="251321913"/>
              </p:ext>
            </p:extLst>
          </p:nvPr>
        </p:nvGraphicFramePr>
        <p:xfrm>
          <a:off x="4168494" y="1338711"/>
          <a:ext cx="4851912" cy="4180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0197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32</a:t>
            </a:fld>
            <a:endParaRPr kumimoji="1" lang="ja-JP" altLang="en-US"/>
          </a:p>
        </p:txBody>
      </p:sp>
      <p:sp>
        <p:nvSpPr>
          <p:cNvPr id="2" name="タイトル 1">
            <a:extLst>
              <a:ext uri="{FF2B5EF4-FFF2-40B4-BE49-F238E27FC236}">
                <a16:creationId xmlns:a16="http://schemas.microsoft.com/office/drawing/2014/main" id="{449091A3-D8E8-2905-E009-2AE8A0CF5222}"/>
              </a:ext>
            </a:extLst>
          </p:cNvPr>
          <p:cNvSpPr txBox="1">
            <a:spLocks/>
          </p:cNvSpPr>
          <p:nvPr/>
        </p:nvSpPr>
        <p:spPr>
          <a:xfrm>
            <a:off x="681037" y="679574"/>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水産基本法</a:t>
            </a:r>
          </a:p>
        </p:txBody>
      </p:sp>
      <p:sp>
        <p:nvSpPr>
          <p:cNvPr id="3" name="テキスト ボックス 2">
            <a:extLst>
              <a:ext uri="{FF2B5EF4-FFF2-40B4-BE49-F238E27FC236}">
                <a16:creationId xmlns:a16="http://schemas.microsoft.com/office/drawing/2014/main" id="{8F018516-6F25-B5C5-6C84-6CDEC83526C2}"/>
              </a:ext>
            </a:extLst>
          </p:cNvPr>
          <p:cNvSpPr txBox="1"/>
          <p:nvPr/>
        </p:nvSpPr>
        <p:spPr>
          <a:xfrm>
            <a:off x="533659" y="1369842"/>
            <a:ext cx="8838680" cy="5324535"/>
          </a:xfrm>
          <a:prstGeom prst="rect">
            <a:avLst/>
          </a:prstGeom>
          <a:solidFill>
            <a:schemeClr val="bg1"/>
          </a:solidFill>
        </p:spPr>
        <p:txBody>
          <a:bodyPr wrap="square">
            <a:spAutoFit/>
          </a:bodyPr>
          <a:lstStyle/>
          <a:p>
            <a:endParaRPr kumimoji="1" lang="en-US" altLang="ja-JP" sz="2000" dirty="0">
              <a:latin typeface="+mn-ea"/>
            </a:endParaRPr>
          </a:p>
          <a:p>
            <a:r>
              <a:rPr kumimoji="1" lang="ja-JP" altLang="en-US" sz="2000" dirty="0">
                <a:latin typeface="+mn-ea"/>
              </a:rPr>
              <a:t>✓　水産に関する施策について、基本理念及びその実現を図るのに基本とな</a:t>
            </a:r>
            <a:endParaRPr kumimoji="1" lang="en-US" altLang="ja-JP" sz="2000" dirty="0">
              <a:latin typeface="+mn-ea"/>
            </a:endParaRPr>
          </a:p>
          <a:p>
            <a:r>
              <a:rPr kumimoji="1" lang="ja-JP" altLang="en-US" sz="2000" dirty="0">
                <a:latin typeface="+mn-ea"/>
              </a:rPr>
              <a:t>　る事項を定め、並びに国及び地方公共団体の責務等を明らかにすることに</a:t>
            </a:r>
            <a:endParaRPr kumimoji="1" lang="en-US" altLang="ja-JP" sz="2000" dirty="0">
              <a:latin typeface="+mn-ea"/>
            </a:endParaRPr>
          </a:p>
          <a:p>
            <a:r>
              <a:rPr kumimoji="1" lang="ja-JP" altLang="en-US" sz="2000" dirty="0">
                <a:latin typeface="+mn-ea"/>
              </a:rPr>
              <a:t>　より、</a:t>
            </a:r>
            <a:r>
              <a:rPr kumimoji="1" lang="ja-JP" altLang="en-US" sz="2000" dirty="0">
                <a:solidFill>
                  <a:srgbClr val="C00000"/>
                </a:solidFill>
                <a:latin typeface="+mn-ea"/>
              </a:rPr>
              <a:t>水産に関する施策を総合的かつ計画的に推進するための法律</a:t>
            </a:r>
            <a:r>
              <a:rPr kumimoji="1" lang="ja-JP" altLang="en-US" sz="2000" dirty="0">
                <a:latin typeface="+mn-ea"/>
              </a:rPr>
              <a:t>です。</a:t>
            </a:r>
            <a:endParaRPr kumimoji="1" lang="en-US" altLang="ja-JP" sz="2000" dirty="0">
              <a:latin typeface="+mn-ea"/>
            </a:endParaRPr>
          </a:p>
          <a:p>
            <a:endParaRPr kumimoji="1" lang="ja-JP" altLang="en-US" sz="2000" dirty="0">
              <a:latin typeface="+mn-ea"/>
            </a:endParaRPr>
          </a:p>
          <a:p>
            <a:r>
              <a:rPr kumimoji="1" lang="ja-JP" altLang="en-US" sz="2000" dirty="0">
                <a:latin typeface="+mn-ea"/>
              </a:rPr>
              <a:t>✓　水産物は、良質なたんぱく質の供給源であるとともに優れた栄養特性を</a:t>
            </a:r>
            <a:endParaRPr kumimoji="1" lang="en-US" altLang="ja-JP" sz="2000" dirty="0">
              <a:latin typeface="+mn-ea"/>
            </a:endParaRPr>
          </a:p>
          <a:p>
            <a:r>
              <a:rPr kumimoji="1" lang="ja-JP" altLang="en-US" sz="2000" dirty="0">
                <a:latin typeface="+mn-ea"/>
              </a:rPr>
              <a:t>　有しており、国民の食生活に不可欠の食料です。また、水産業や漁村は、</a:t>
            </a:r>
            <a:endParaRPr kumimoji="1" lang="en-US" altLang="ja-JP" sz="2000" dirty="0">
              <a:latin typeface="+mn-ea"/>
            </a:endParaRPr>
          </a:p>
          <a:p>
            <a:r>
              <a:rPr kumimoji="1" lang="ja-JP" altLang="en-US" sz="2000" dirty="0">
                <a:latin typeface="+mn-ea"/>
              </a:rPr>
              <a:t>　こうした水産物の供給のほか、都市住民に対する健全なレクリエーション</a:t>
            </a:r>
            <a:endParaRPr kumimoji="1" lang="en-US" altLang="ja-JP" sz="2000" dirty="0">
              <a:latin typeface="+mn-ea"/>
            </a:endParaRPr>
          </a:p>
          <a:p>
            <a:r>
              <a:rPr kumimoji="1" lang="ja-JP" altLang="en-US" sz="2000" dirty="0">
                <a:latin typeface="+mn-ea"/>
              </a:rPr>
              <a:t>　の場の提供等を通じ、豊かで安心できる国民生活の基盤を支えています。</a:t>
            </a:r>
            <a:endParaRPr kumimoji="1" lang="en-US" altLang="ja-JP" sz="2000" dirty="0">
              <a:latin typeface="+mn-ea"/>
            </a:endParaRPr>
          </a:p>
          <a:p>
            <a:endParaRPr kumimoji="1" lang="en-US" altLang="ja-JP" sz="2000" dirty="0">
              <a:latin typeface="+mn-ea"/>
            </a:endParaRPr>
          </a:p>
          <a:p>
            <a:r>
              <a:rPr kumimoji="1" lang="ja-JP" altLang="en-US" sz="2000" dirty="0">
                <a:latin typeface="+mn-ea"/>
              </a:rPr>
              <a:t>✓　本法は、</a:t>
            </a:r>
            <a:r>
              <a:rPr kumimoji="1" lang="ja-JP" altLang="en-US" sz="2000" dirty="0">
                <a:solidFill>
                  <a:srgbClr val="C00000"/>
                </a:solidFill>
                <a:latin typeface="+mn-ea"/>
              </a:rPr>
              <a:t>「水産物の安定供給の確保」と「水産業の健全な発展」を基本</a:t>
            </a:r>
            <a:endParaRPr kumimoji="1" lang="en-US" altLang="ja-JP" sz="2000" dirty="0">
              <a:solidFill>
                <a:srgbClr val="C00000"/>
              </a:solidFill>
              <a:latin typeface="+mn-ea"/>
            </a:endParaRPr>
          </a:p>
          <a:p>
            <a:r>
              <a:rPr kumimoji="1" lang="ja-JP" altLang="en-US" sz="2000" dirty="0">
                <a:solidFill>
                  <a:srgbClr val="C00000"/>
                </a:solidFill>
                <a:latin typeface="+mn-ea"/>
              </a:rPr>
              <a:t>　理念</a:t>
            </a:r>
            <a:r>
              <a:rPr kumimoji="1" lang="ja-JP" altLang="en-US" sz="2000" dirty="0">
                <a:latin typeface="+mn-ea"/>
              </a:rPr>
              <a:t>として、国民生活の安定向上及び国民経済の健全な発展を図ることを</a:t>
            </a:r>
            <a:endParaRPr kumimoji="1" lang="en-US" altLang="ja-JP" sz="2000" dirty="0">
              <a:latin typeface="+mn-ea"/>
            </a:endParaRPr>
          </a:p>
          <a:p>
            <a:r>
              <a:rPr kumimoji="1" lang="ja-JP" altLang="en-US" sz="2000" dirty="0">
                <a:latin typeface="+mn-ea"/>
              </a:rPr>
              <a:t>　目的として制定されています。</a:t>
            </a:r>
          </a:p>
          <a:p>
            <a:endParaRPr kumimoji="1" lang="en-US" altLang="ja-JP" sz="2000" dirty="0">
              <a:latin typeface="+mn-ea"/>
            </a:endParaRPr>
          </a:p>
          <a:p>
            <a:r>
              <a:rPr kumimoji="1" lang="ja-JP" altLang="en-US" sz="2000" dirty="0">
                <a:latin typeface="+mn-ea"/>
              </a:rPr>
              <a:t>✓　また、本法第</a:t>
            </a:r>
            <a:r>
              <a:rPr kumimoji="1" lang="en-US" altLang="ja-JP" sz="2000" dirty="0">
                <a:latin typeface="+mn-ea"/>
              </a:rPr>
              <a:t>11</a:t>
            </a:r>
            <a:r>
              <a:rPr kumimoji="1" lang="ja-JP" altLang="en-US" sz="2000" dirty="0">
                <a:latin typeface="+mn-ea"/>
              </a:rPr>
              <a:t>条の規定に基づき、水産に関する施策の総合的かつ計</a:t>
            </a:r>
            <a:endParaRPr kumimoji="1" lang="en-US" altLang="ja-JP" sz="2000" dirty="0">
              <a:latin typeface="+mn-ea"/>
            </a:endParaRPr>
          </a:p>
          <a:p>
            <a:r>
              <a:rPr kumimoji="1" lang="ja-JP" altLang="en-US" sz="2000" dirty="0">
                <a:latin typeface="+mn-ea"/>
              </a:rPr>
              <a:t>　画的な推進を図るため、政府は水産基本計画を策定することとなっていま</a:t>
            </a:r>
            <a:endParaRPr kumimoji="1" lang="en-US" altLang="ja-JP" sz="2000" dirty="0">
              <a:latin typeface="+mn-ea"/>
            </a:endParaRPr>
          </a:p>
          <a:p>
            <a:r>
              <a:rPr kumimoji="1" lang="ja-JP" altLang="en-US" sz="2000" dirty="0">
                <a:latin typeface="+mn-ea"/>
              </a:rPr>
              <a:t>　す。</a:t>
            </a:r>
          </a:p>
        </p:txBody>
      </p:sp>
    </p:spTree>
    <p:extLst>
      <p:ext uri="{BB962C8B-B14F-4D97-AF65-F5344CB8AC3E}">
        <p14:creationId xmlns:p14="http://schemas.microsoft.com/office/powerpoint/2010/main" val="1118913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33</a:t>
            </a:fld>
            <a:endParaRPr kumimoji="1" lang="ja-JP" altLang="en-US"/>
          </a:p>
        </p:txBody>
      </p:sp>
      <p:sp>
        <p:nvSpPr>
          <p:cNvPr id="2" name="テキスト ボックス 1">
            <a:extLst>
              <a:ext uri="{FF2B5EF4-FFF2-40B4-BE49-F238E27FC236}">
                <a16:creationId xmlns:a16="http://schemas.microsoft.com/office/drawing/2014/main" id="{DA5BD29A-69D5-3706-6E15-2E7D1D1D828A}"/>
              </a:ext>
            </a:extLst>
          </p:cNvPr>
          <p:cNvSpPr txBox="1"/>
          <p:nvPr/>
        </p:nvSpPr>
        <p:spPr>
          <a:xfrm>
            <a:off x="542261" y="1369842"/>
            <a:ext cx="8839200" cy="5339923"/>
          </a:xfrm>
          <a:prstGeom prst="rect">
            <a:avLst/>
          </a:prstGeom>
          <a:solidFill>
            <a:schemeClr val="bg1"/>
          </a:solidFill>
        </p:spPr>
        <p:txBody>
          <a:bodyPr wrap="square" rtlCol="0">
            <a:spAutoFit/>
          </a:bodyPr>
          <a:lstStyle/>
          <a:p>
            <a:endParaRPr kumimoji="1" lang="en-US" altLang="ja-JP" sz="2000" dirty="0"/>
          </a:p>
          <a:p>
            <a:r>
              <a:rPr kumimoji="1" lang="ja-JP" altLang="en-US" sz="2000" dirty="0"/>
              <a:t>✓　</a:t>
            </a:r>
            <a:r>
              <a:rPr kumimoji="1" lang="ja-JP" altLang="en-US" sz="2000" dirty="0">
                <a:solidFill>
                  <a:srgbClr val="C00000"/>
                </a:solidFill>
              </a:rPr>
              <a:t>漁場の総合的な利用による漁業の発展を目的</a:t>
            </a:r>
            <a:r>
              <a:rPr kumimoji="1" lang="ja-JP" altLang="en-US" sz="2000" dirty="0"/>
              <a:t>とし、</a:t>
            </a:r>
            <a:r>
              <a:rPr kumimoji="1" lang="ja-JP" altLang="en-US" sz="2000" dirty="0">
                <a:solidFill>
                  <a:srgbClr val="C00000"/>
                </a:solidFill>
              </a:rPr>
              <a:t>水産資源や漁場の</a:t>
            </a:r>
            <a:endParaRPr kumimoji="1" lang="en-US" altLang="ja-JP" sz="2000" dirty="0">
              <a:solidFill>
                <a:srgbClr val="C00000"/>
              </a:solidFill>
            </a:endParaRPr>
          </a:p>
          <a:p>
            <a:r>
              <a:rPr kumimoji="1" lang="ja-JP" altLang="en-US" sz="2000" dirty="0">
                <a:solidFill>
                  <a:srgbClr val="C00000"/>
                </a:solidFill>
              </a:rPr>
              <a:t>　利用など、漁業に関するルールを定めた法律</a:t>
            </a:r>
            <a:r>
              <a:rPr kumimoji="1" lang="ja-JP" altLang="en-US" sz="2000" dirty="0"/>
              <a:t>です。</a:t>
            </a:r>
            <a:endParaRPr kumimoji="1" lang="en-US" altLang="ja-JP" sz="2000" dirty="0"/>
          </a:p>
          <a:p>
            <a:r>
              <a:rPr kumimoji="1" lang="ja-JP" altLang="en-US" sz="2000" dirty="0"/>
              <a:t>　　本法では、</a:t>
            </a:r>
            <a:r>
              <a:rPr kumimoji="1" lang="ja-JP" altLang="en-US" sz="2000" dirty="0">
                <a:solidFill>
                  <a:srgbClr val="C00000"/>
                </a:solidFill>
              </a:rPr>
              <a:t>漁業権や漁業の許可</a:t>
            </a:r>
            <a:r>
              <a:rPr kumimoji="1" lang="ja-JP" altLang="en-US" sz="2000" dirty="0"/>
              <a:t>、</a:t>
            </a:r>
            <a:r>
              <a:rPr kumimoji="1" lang="ja-JP" altLang="en-US" sz="2000" dirty="0">
                <a:solidFill>
                  <a:srgbClr val="C00000"/>
                </a:solidFill>
              </a:rPr>
              <a:t>漁場の利用</a:t>
            </a:r>
            <a:r>
              <a:rPr kumimoji="1" lang="ja-JP" altLang="en-US" sz="2000" dirty="0"/>
              <a:t>、</a:t>
            </a:r>
            <a:r>
              <a:rPr kumimoji="1" lang="ja-JP" altLang="en-US" sz="2000" dirty="0">
                <a:solidFill>
                  <a:srgbClr val="C00000"/>
                </a:solidFill>
              </a:rPr>
              <a:t>水産動植物の採捕に関</a:t>
            </a:r>
            <a:endParaRPr kumimoji="1" lang="en-US" altLang="ja-JP" sz="2000" dirty="0">
              <a:solidFill>
                <a:srgbClr val="C00000"/>
              </a:solidFill>
            </a:endParaRPr>
          </a:p>
          <a:p>
            <a:r>
              <a:rPr kumimoji="1" lang="ja-JP" altLang="en-US" sz="2000" dirty="0">
                <a:solidFill>
                  <a:srgbClr val="C00000"/>
                </a:solidFill>
              </a:rPr>
              <a:t>　する制限</a:t>
            </a:r>
            <a:r>
              <a:rPr kumimoji="1" lang="ja-JP" altLang="en-US" sz="2000" dirty="0"/>
              <a:t>等について規定しています。</a:t>
            </a:r>
          </a:p>
          <a:p>
            <a:endParaRPr kumimoji="1" lang="en-US" altLang="ja-JP" sz="1050" dirty="0"/>
          </a:p>
          <a:p>
            <a:r>
              <a:rPr kumimoji="1" lang="ja-JP" altLang="en-US" sz="2000" dirty="0"/>
              <a:t>✓　平成</a:t>
            </a:r>
            <a:r>
              <a:rPr kumimoji="1" lang="en-US" altLang="ja-JP" sz="2000" dirty="0"/>
              <a:t>30</a:t>
            </a:r>
            <a:r>
              <a:rPr kumimoji="1" lang="ja-JP" altLang="en-US" sz="2000" dirty="0"/>
              <a:t>年</a:t>
            </a:r>
            <a:r>
              <a:rPr kumimoji="1" lang="en-US" altLang="ja-JP" sz="2000" dirty="0"/>
              <a:t>12</a:t>
            </a:r>
            <a:r>
              <a:rPr kumimoji="1" lang="ja-JP" altLang="en-US" sz="2000" dirty="0"/>
              <a:t>月に漁業法等の一部を改正する等の法律（平成</a:t>
            </a:r>
            <a:r>
              <a:rPr kumimoji="1" lang="en-US" altLang="ja-JP" sz="2000" dirty="0"/>
              <a:t>30</a:t>
            </a:r>
            <a:r>
              <a:rPr kumimoji="1" lang="ja-JP" altLang="en-US" sz="2000" dirty="0"/>
              <a:t>年法律第</a:t>
            </a:r>
            <a:endParaRPr kumimoji="1" lang="en-US" altLang="ja-JP" sz="2000" dirty="0"/>
          </a:p>
          <a:p>
            <a:r>
              <a:rPr kumimoji="1" lang="ja-JP" altLang="en-US" sz="2000" dirty="0"/>
              <a:t>　</a:t>
            </a:r>
            <a:r>
              <a:rPr kumimoji="1" lang="en-US" altLang="ja-JP" sz="2000" dirty="0"/>
              <a:t>95</a:t>
            </a:r>
            <a:r>
              <a:rPr kumimoji="1" lang="ja-JP" altLang="en-US" sz="2000" dirty="0"/>
              <a:t>号）が公布、令和</a:t>
            </a:r>
            <a:r>
              <a:rPr kumimoji="1" lang="en-US" altLang="ja-JP" sz="2000" dirty="0"/>
              <a:t>2</a:t>
            </a:r>
            <a:r>
              <a:rPr kumimoji="1" lang="ja-JP" altLang="en-US" sz="2000" dirty="0"/>
              <a:t>年</a:t>
            </a:r>
            <a:r>
              <a:rPr kumimoji="1" lang="en-US" altLang="ja-JP" sz="2000" dirty="0"/>
              <a:t>12</a:t>
            </a:r>
            <a:r>
              <a:rPr kumimoji="1" lang="ja-JP" altLang="en-US" sz="2000" dirty="0"/>
              <a:t>月に施行され、</a:t>
            </a:r>
            <a:r>
              <a:rPr kumimoji="1" lang="ja-JP" altLang="en-US" sz="2000" dirty="0">
                <a:solidFill>
                  <a:srgbClr val="C00000"/>
                </a:solidFill>
              </a:rPr>
              <a:t>漁業法等が</a:t>
            </a:r>
            <a:r>
              <a:rPr kumimoji="1" lang="en-US" altLang="ja-JP" sz="2000" dirty="0">
                <a:solidFill>
                  <a:srgbClr val="C00000"/>
                </a:solidFill>
              </a:rPr>
              <a:t>70</a:t>
            </a:r>
            <a:r>
              <a:rPr kumimoji="1" lang="ja-JP" altLang="en-US" sz="2000" dirty="0">
                <a:solidFill>
                  <a:srgbClr val="C00000"/>
                </a:solidFill>
              </a:rPr>
              <a:t>年ぶりに大改正</a:t>
            </a:r>
            <a:r>
              <a:rPr kumimoji="1" lang="ja-JP" altLang="en-US" sz="2000" dirty="0"/>
              <a:t>さ</a:t>
            </a:r>
            <a:endParaRPr kumimoji="1" lang="en-US" altLang="ja-JP" sz="2000" dirty="0"/>
          </a:p>
          <a:p>
            <a:r>
              <a:rPr kumimoji="1" lang="ja-JP" altLang="en-US" sz="2000" dirty="0"/>
              <a:t>　れました。</a:t>
            </a:r>
            <a:endParaRPr kumimoji="1" lang="en-US" altLang="ja-JP" sz="2000" dirty="0"/>
          </a:p>
          <a:p>
            <a:endParaRPr kumimoji="1" lang="en-US" altLang="ja-JP" sz="1050" dirty="0"/>
          </a:p>
          <a:p>
            <a:r>
              <a:rPr kumimoji="1" lang="ja-JP" altLang="en-US" sz="2000" dirty="0"/>
              <a:t>✓　新たな漁業法では、</a:t>
            </a:r>
            <a:endParaRPr kumimoji="1" lang="en-US" altLang="ja-JP" sz="2000" dirty="0"/>
          </a:p>
          <a:p>
            <a:r>
              <a:rPr kumimoji="1" lang="ja-JP" altLang="en-US" sz="2000" dirty="0"/>
              <a:t>　「漁業が国民に対して水産物を供給する使命を有し、かつ、漁業者の秩　　　</a:t>
            </a:r>
            <a:endParaRPr kumimoji="1" lang="en-US" altLang="ja-JP" sz="2000" dirty="0"/>
          </a:p>
          <a:p>
            <a:r>
              <a:rPr kumimoji="1" lang="ja-JP" altLang="en-US" sz="2000" dirty="0"/>
              <a:t>　　序ある生産活動がその使命の実現に不可欠であることに鑑み、（中</a:t>
            </a:r>
            <a:endParaRPr kumimoji="1" lang="en-US" altLang="ja-JP" sz="2000" dirty="0"/>
          </a:p>
          <a:p>
            <a:r>
              <a:rPr kumimoji="1" lang="ja-JP" altLang="en-US" sz="2000" dirty="0"/>
              <a:t>　略）水産資源の持続的な利用を確保するとともに、水面の総合的な利用</a:t>
            </a:r>
            <a:endParaRPr kumimoji="1" lang="en-US" altLang="ja-JP" sz="2000" dirty="0"/>
          </a:p>
          <a:p>
            <a:r>
              <a:rPr kumimoji="1" lang="ja-JP" altLang="en-US" sz="2000" dirty="0"/>
              <a:t>　を図り、もって漁業生産力を発展させることを目的とする」</a:t>
            </a:r>
            <a:endParaRPr kumimoji="1" lang="en-US" altLang="ja-JP" sz="2000" dirty="0"/>
          </a:p>
          <a:p>
            <a:r>
              <a:rPr kumimoji="1" lang="ja-JP" altLang="en-US" sz="2000" dirty="0"/>
              <a:t>　　とされており、適切な資源管理と水産業の成長産業化を両立させるた</a:t>
            </a:r>
            <a:endParaRPr kumimoji="1" lang="en-US" altLang="ja-JP" sz="2000" dirty="0"/>
          </a:p>
          <a:p>
            <a:r>
              <a:rPr kumimoji="1" lang="ja-JP" altLang="en-US" sz="2000" dirty="0"/>
              <a:t>　め、</a:t>
            </a:r>
            <a:r>
              <a:rPr kumimoji="1" lang="ja-JP" altLang="en-US" sz="2000" dirty="0">
                <a:solidFill>
                  <a:srgbClr val="C00000"/>
                </a:solidFill>
              </a:rPr>
              <a:t>資源管理措置、漁業許可、免許制度等の漁業生産に関する基本的制</a:t>
            </a:r>
            <a:endParaRPr kumimoji="1" lang="en-US" altLang="ja-JP" sz="2000" dirty="0">
              <a:solidFill>
                <a:srgbClr val="C00000"/>
              </a:solidFill>
            </a:endParaRPr>
          </a:p>
          <a:p>
            <a:r>
              <a:rPr kumimoji="1" lang="ja-JP" altLang="en-US" sz="2000" dirty="0">
                <a:solidFill>
                  <a:srgbClr val="C00000"/>
                </a:solidFill>
              </a:rPr>
              <a:t>　度の見直し</a:t>
            </a:r>
            <a:r>
              <a:rPr kumimoji="1" lang="ja-JP" altLang="en-US" sz="2000" dirty="0"/>
              <a:t>が行われました。</a:t>
            </a:r>
          </a:p>
        </p:txBody>
      </p:sp>
      <p:sp>
        <p:nvSpPr>
          <p:cNvPr id="3" name="タイトル 1">
            <a:extLst>
              <a:ext uri="{FF2B5EF4-FFF2-40B4-BE49-F238E27FC236}">
                <a16:creationId xmlns:a16="http://schemas.microsoft.com/office/drawing/2014/main" id="{7C74AE32-E621-EF4E-16FE-22F95519AC3D}"/>
              </a:ext>
            </a:extLst>
          </p:cNvPr>
          <p:cNvSpPr txBox="1">
            <a:spLocks/>
          </p:cNvSpPr>
          <p:nvPr/>
        </p:nvSpPr>
        <p:spPr>
          <a:xfrm>
            <a:off x="681037" y="679574"/>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漁業法</a:t>
            </a:r>
          </a:p>
        </p:txBody>
      </p:sp>
    </p:spTree>
    <p:extLst>
      <p:ext uri="{BB962C8B-B14F-4D97-AF65-F5344CB8AC3E}">
        <p14:creationId xmlns:p14="http://schemas.microsoft.com/office/powerpoint/2010/main" val="1583228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5C85-DAB1-CE0C-AB10-BD875B439D5D}"/>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BFD7FD3-9F9A-E4F7-1CFC-A7DF4F33FE25}"/>
              </a:ext>
            </a:extLst>
          </p:cNvPr>
          <p:cNvSpPr>
            <a:spLocks noGrp="1"/>
          </p:cNvSpPr>
          <p:nvPr>
            <p:ph type="sldNum" sz="quarter" idx="12"/>
          </p:nvPr>
        </p:nvSpPr>
        <p:spPr/>
        <p:txBody>
          <a:bodyPr/>
          <a:lstStyle/>
          <a:p>
            <a:fld id="{E19FEFA5-F69B-4463-85F3-6BA87B34B307}" type="slidenum">
              <a:rPr kumimoji="1" lang="ja-JP" altLang="en-US" smtClean="0"/>
              <a:pPr/>
              <a:t>34</a:t>
            </a:fld>
            <a:endParaRPr kumimoji="1" lang="ja-JP" altLang="en-US"/>
          </a:p>
        </p:txBody>
      </p:sp>
      <p:sp>
        <p:nvSpPr>
          <p:cNvPr id="2" name="四角形: 角を丸くする 1">
            <a:extLst>
              <a:ext uri="{FF2B5EF4-FFF2-40B4-BE49-F238E27FC236}">
                <a16:creationId xmlns:a16="http://schemas.microsoft.com/office/drawing/2014/main" id="{74DD00D0-E4DA-068E-D01C-324D1522B2AB}"/>
              </a:ext>
            </a:extLst>
          </p:cNvPr>
          <p:cNvSpPr/>
          <p:nvPr/>
        </p:nvSpPr>
        <p:spPr>
          <a:xfrm>
            <a:off x="478465" y="2539481"/>
            <a:ext cx="8963248" cy="259371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　水産資源の保護培養を図り、その効果を将来にわたって維持すること</a:t>
            </a:r>
            <a:endParaRPr kumimoji="1" lang="en-US" altLang="ja-JP" sz="2000" dirty="0">
              <a:solidFill>
                <a:schemeClr val="tx1"/>
              </a:solidFill>
            </a:endParaRPr>
          </a:p>
          <a:p>
            <a:r>
              <a:rPr kumimoji="1" lang="ja-JP" altLang="en-US" sz="2000" dirty="0">
                <a:solidFill>
                  <a:schemeClr val="tx1"/>
                </a:solidFill>
              </a:rPr>
              <a:t>　により漁業の発展に寄与することを目的とした法律です。</a:t>
            </a:r>
            <a:endParaRPr kumimoji="1" lang="en-US" altLang="ja-JP" sz="2000"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　水産動植物の採捕の制限、保護水面の指定など、</a:t>
            </a:r>
            <a:r>
              <a:rPr kumimoji="1" lang="ja-JP" altLang="en-US" sz="2000" dirty="0">
                <a:solidFill>
                  <a:srgbClr val="C00000"/>
                </a:solidFill>
              </a:rPr>
              <a:t>水産動植物の保護培</a:t>
            </a:r>
            <a:endParaRPr kumimoji="1" lang="en-US" altLang="ja-JP" sz="2000" dirty="0">
              <a:solidFill>
                <a:srgbClr val="C00000"/>
              </a:solidFill>
            </a:endParaRPr>
          </a:p>
          <a:p>
            <a:r>
              <a:rPr kumimoji="1" lang="ja-JP" altLang="en-US" sz="2000" dirty="0">
                <a:solidFill>
                  <a:srgbClr val="C00000"/>
                </a:solidFill>
              </a:rPr>
              <a:t>　養に関する措置</a:t>
            </a:r>
            <a:r>
              <a:rPr kumimoji="1" lang="ja-JP" altLang="en-US" sz="2000" dirty="0">
                <a:solidFill>
                  <a:schemeClr val="tx1"/>
                </a:solidFill>
              </a:rPr>
              <a:t>を定めています。</a:t>
            </a:r>
          </a:p>
        </p:txBody>
      </p:sp>
      <p:sp>
        <p:nvSpPr>
          <p:cNvPr id="3" name="タイトル 1">
            <a:extLst>
              <a:ext uri="{FF2B5EF4-FFF2-40B4-BE49-F238E27FC236}">
                <a16:creationId xmlns:a16="http://schemas.microsoft.com/office/drawing/2014/main" id="{E5C70A2E-7B12-689B-910B-D2A6D7FD7E19}"/>
              </a:ext>
            </a:extLst>
          </p:cNvPr>
          <p:cNvSpPr txBox="1">
            <a:spLocks/>
          </p:cNvSpPr>
          <p:nvPr/>
        </p:nvSpPr>
        <p:spPr>
          <a:xfrm>
            <a:off x="681038" y="882177"/>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水産資源保護法</a:t>
            </a:r>
          </a:p>
        </p:txBody>
      </p:sp>
    </p:spTree>
    <p:extLst>
      <p:ext uri="{BB962C8B-B14F-4D97-AF65-F5344CB8AC3E}">
        <p14:creationId xmlns:p14="http://schemas.microsoft.com/office/powerpoint/2010/main" val="2362864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35</a:t>
            </a:fld>
            <a:endParaRPr kumimoji="1" lang="ja-JP" altLang="en-US"/>
          </a:p>
        </p:txBody>
      </p:sp>
      <p:sp>
        <p:nvSpPr>
          <p:cNvPr id="2" name="テキスト ボックス 1">
            <a:extLst>
              <a:ext uri="{FF2B5EF4-FFF2-40B4-BE49-F238E27FC236}">
                <a16:creationId xmlns:a16="http://schemas.microsoft.com/office/drawing/2014/main" id="{7DC5B9E2-2ED1-2535-9AFE-41872BE53D86}"/>
              </a:ext>
            </a:extLst>
          </p:cNvPr>
          <p:cNvSpPr txBox="1"/>
          <p:nvPr/>
        </p:nvSpPr>
        <p:spPr>
          <a:xfrm>
            <a:off x="552892" y="2486318"/>
            <a:ext cx="8793127" cy="3477875"/>
          </a:xfrm>
          <a:prstGeom prst="rect">
            <a:avLst/>
          </a:prstGeom>
          <a:noFill/>
        </p:spPr>
        <p:txBody>
          <a:bodyPr wrap="square" rtlCol="0">
            <a:spAutoFit/>
          </a:bodyPr>
          <a:lstStyle/>
          <a:p>
            <a:r>
              <a:rPr kumimoji="1" lang="ja-JP" altLang="en-US" sz="2000" dirty="0"/>
              <a:t>✓　我が国が世界において、歴史的にまぐろの漁獲及び消費に関し特別な</a:t>
            </a:r>
            <a:endParaRPr kumimoji="1" lang="en-US" altLang="ja-JP" sz="2000" dirty="0"/>
          </a:p>
          <a:p>
            <a:r>
              <a:rPr kumimoji="1" lang="ja-JP" altLang="en-US" sz="2000" dirty="0"/>
              <a:t>　地位を占めていることにかんがみ、まぐろ資源の動向、国際協力の進展</a:t>
            </a:r>
            <a:endParaRPr kumimoji="1" lang="en-US" altLang="ja-JP" sz="2000" dirty="0"/>
          </a:p>
          <a:p>
            <a:r>
              <a:rPr kumimoji="1" lang="ja-JP" altLang="en-US" sz="2000" dirty="0"/>
              <a:t>　等のまぐろ漁業を取り巻く環境の著しい変化に対処して、</a:t>
            </a:r>
            <a:r>
              <a:rPr kumimoji="1" lang="ja-JP" altLang="en-US" sz="2000" dirty="0">
                <a:solidFill>
                  <a:srgbClr val="C00000"/>
                </a:solidFill>
              </a:rPr>
              <a:t>まぐろ資源の</a:t>
            </a:r>
            <a:endParaRPr kumimoji="1" lang="en-US" altLang="ja-JP" sz="2000" dirty="0">
              <a:solidFill>
                <a:srgbClr val="C00000"/>
              </a:solidFill>
            </a:endParaRPr>
          </a:p>
          <a:p>
            <a:r>
              <a:rPr kumimoji="1" lang="ja-JP" altLang="en-US" sz="2000" dirty="0">
                <a:solidFill>
                  <a:srgbClr val="C00000"/>
                </a:solidFill>
              </a:rPr>
              <a:t>　保存及び管理の強化</a:t>
            </a:r>
            <a:r>
              <a:rPr kumimoji="1" lang="ja-JP" altLang="en-US" sz="2000" dirty="0"/>
              <a:t>を図り、</a:t>
            </a:r>
            <a:r>
              <a:rPr kumimoji="1" lang="ja-JP" altLang="en-US" sz="2000" dirty="0">
                <a:solidFill>
                  <a:srgbClr val="C00000"/>
                </a:solidFill>
              </a:rPr>
              <a:t>まぐろ漁業の持続的な発展とまぐろの供給</a:t>
            </a:r>
            <a:endParaRPr kumimoji="1" lang="en-US" altLang="ja-JP" sz="2000" dirty="0">
              <a:solidFill>
                <a:srgbClr val="C00000"/>
              </a:solidFill>
            </a:endParaRPr>
          </a:p>
          <a:p>
            <a:r>
              <a:rPr kumimoji="1" lang="ja-JP" altLang="en-US" sz="2000" dirty="0">
                <a:solidFill>
                  <a:srgbClr val="C00000"/>
                </a:solidFill>
              </a:rPr>
              <a:t>　の安定に資することを目的</a:t>
            </a:r>
            <a:r>
              <a:rPr kumimoji="1" lang="ja-JP" altLang="en-US" sz="2000" dirty="0"/>
              <a:t>とした法律です。</a:t>
            </a:r>
          </a:p>
          <a:p>
            <a:endParaRPr kumimoji="1" lang="en-US" altLang="ja-JP" sz="2000" dirty="0"/>
          </a:p>
          <a:p>
            <a:r>
              <a:rPr kumimoji="1" lang="ja-JP" altLang="en-US" sz="2000" dirty="0"/>
              <a:t>✓　政府がまぐろ資源の保存及び管理の強化を図るための基本方針を定め</a:t>
            </a:r>
            <a:endParaRPr kumimoji="1" lang="en-US" altLang="ja-JP" sz="2000" dirty="0"/>
          </a:p>
          <a:p>
            <a:r>
              <a:rPr kumimoji="1" lang="ja-JP" altLang="en-US" sz="2000" dirty="0"/>
              <a:t>　ること、外国の漁業者によるまぐろ漁業の活動が、保存管理措置の有効</a:t>
            </a:r>
            <a:endParaRPr kumimoji="1" lang="en-US" altLang="ja-JP" sz="2000" dirty="0"/>
          </a:p>
          <a:p>
            <a:r>
              <a:rPr kumimoji="1" lang="ja-JP" altLang="en-US" sz="2000" dirty="0"/>
              <a:t>　性を減じていると認められるときは、国際機関へ当該活動の抑止等を要</a:t>
            </a:r>
            <a:endParaRPr kumimoji="1" lang="en-US" altLang="ja-JP" sz="2000" dirty="0"/>
          </a:p>
          <a:p>
            <a:r>
              <a:rPr kumimoji="1" lang="ja-JP" altLang="en-US" sz="2000" dirty="0"/>
              <a:t>　請するとともに、当該国に対して改善を要請しなければならないこと等</a:t>
            </a:r>
            <a:endParaRPr kumimoji="1" lang="en-US" altLang="ja-JP" sz="2000" dirty="0"/>
          </a:p>
          <a:p>
            <a:r>
              <a:rPr kumimoji="1" lang="ja-JP" altLang="en-US" sz="2000" dirty="0"/>
              <a:t>　の規定が定められています。</a:t>
            </a:r>
          </a:p>
        </p:txBody>
      </p:sp>
      <p:sp>
        <p:nvSpPr>
          <p:cNvPr id="3" name="タイトル 1">
            <a:extLst>
              <a:ext uri="{FF2B5EF4-FFF2-40B4-BE49-F238E27FC236}">
                <a16:creationId xmlns:a16="http://schemas.microsoft.com/office/drawing/2014/main" id="{350306DE-8B15-88E9-8819-3ED3EC7E28B9}"/>
              </a:ext>
            </a:extLst>
          </p:cNvPr>
          <p:cNvSpPr txBox="1">
            <a:spLocks/>
          </p:cNvSpPr>
          <p:nvPr/>
        </p:nvSpPr>
        <p:spPr>
          <a:xfrm>
            <a:off x="681038" y="756994"/>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まぐろ資源の保存及び管理の強化に関する</a:t>
            </a:r>
            <a:endParaRPr lang="en-US"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特別措置法</a:t>
            </a:r>
          </a:p>
        </p:txBody>
      </p:sp>
    </p:spTree>
    <p:extLst>
      <p:ext uri="{BB962C8B-B14F-4D97-AF65-F5344CB8AC3E}">
        <p14:creationId xmlns:p14="http://schemas.microsoft.com/office/powerpoint/2010/main" val="3396600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BE8E8-F6AD-BFF8-A4DF-9DCDA70745E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A92FC3-0A6A-4D26-1342-F63049E19888}"/>
              </a:ext>
            </a:extLst>
          </p:cNvPr>
          <p:cNvSpPr>
            <a:spLocks noGrp="1"/>
          </p:cNvSpPr>
          <p:nvPr>
            <p:ph type="sldNum" sz="quarter" idx="12"/>
          </p:nvPr>
        </p:nvSpPr>
        <p:spPr/>
        <p:txBody>
          <a:bodyPr/>
          <a:lstStyle/>
          <a:p>
            <a:fld id="{E19FEFA5-F69B-4463-85F3-6BA87B34B307}" type="slidenum">
              <a:rPr kumimoji="1" lang="ja-JP" altLang="en-US" smtClean="0"/>
              <a:pPr/>
              <a:t>36</a:t>
            </a:fld>
            <a:endParaRPr kumimoji="1" lang="ja-JP" altLang="en-US"/>
          </a:p>
        </p:txBody>
      </p:sp>
      <p:sp>
        <p:nvSpPr>
          <p:cNvPr id="3" name="テキスト ボックス 2">
            <a:extLst>
              <a:ext uri="{FF2B5EF4-FFF2-40B4-BE49-F238E27FC236}">
                <a16:creationId xmlns:a16="http://schemas.microsoft.com/office/drawing/2014/main" id="{67A0F5CB-ADFF-21DB-9AA4-DEA53688A06E}"/>
              </a:ext>
            </a:extLst>
          </p:cNvPr>
          <p:cNvSpPr txBox="1"/>
          <p:nvPr/>
        </p:nvSpPr>
        <p:spPr>
          <a:xfrm>
            <a:off x="574158" y="2161064"/>
            <a:ext cx="8825023" cy="4401205"/>
          </a:xfrm>
          <a:prstGeom prst="rect">
            <a:avLst/>
          </a:prstGeom>
          <a:noFill/>
        </p:spPr>
        <p:txBody>
          <a:bodyPr wrap="square" rtlCol="0">
            <a:spAutoFit/>
          </a:bodyPr>
          <a:lstStyle/>
          <a:p>
            <a:endParaRPr kumimoji="1" lang="ja-JP" altLang="en-US" sz="2000" dirty="0"/>
          </a:p>
          <a:p>
            <a:r>
              <a:rPr kumimoji="1" lang="ja-JP" altLang="en-US" sz="2000" dirty="0"/>
              <a:t>✓　</a:t>
            </a:r>
            <a:r>
              <a:rPr kumimoji="1" lang="ja-JP" altLang="en-US" sz="2000" dirty="0">
                <a:solidFill>
                  <a:srgbClr val="C00000"/>
                </a:solidFill>
              </a:rPr>
              <a:t>漁船建造の調整、漁船の登録及び検査、漁船に関する試験等について定</a:t>
            </a:r>
            <a:endParaRPr kumimoji="1" lang="en-US" altLang="ja-JP" sz="2000" dirty="0">
              <a:solidFill>
                <a:srgbClr val="C00000"/>
              </a:solidFill>
            </a:endParaRPr>
          </a:p>
          <a:p>
            <a:r>
              <a:rPr kumimoji="1" lang="ja-JP" altLang="en-US" sz="2000" dirty="0">
                <a:solidFill>
                  <a:srgbClr val="C00000"/>
                </a:solidFill>
              </a:rPr>
              <a:t>　められた法律</a:t>
            </a:r>
            <a:r>
              <a:rPr kumimoji="1" lang="ja-JP" altLang="en-US" sz="2000" dirty="0"/>
              <a:t>です。</a:t>
            </a:r>
            <a:endParaRPr kumimoji="1" lang="en-US" altLang="ja-JP" sz="2000" dirty="0"/>
          </a:p>
          <a:p>
            <a:endParaRPr kumimoji="1" lang="en-US" altLang="ja-JP" sz="2000" dirty="0"/>
          </a:p>
          <a:p>
            <a:r>
              <a:rPr kumimoji="1" lang="ja-JP" altLang="en-US" sz="2000" dirty="0"/>
              <a:t>✓　動力漁船の総量規制や建造・改造の許可、登録制度、漁船建造等後の認</a:t>
            </a:r>
            <a:endParaRPr kumimoji="1" lang="en-US" altLang="ja-JP" sz="2000" dirty="0"/>
          </a:p>
          <a:p>
            <a:r>
              <a:rPr kumimoji="1" lang="ja-JP" altLang="en-US" sz="2000" dirty="0"/>
              <a:t>　定・登録票の検認制度等について定められています。</a:t>
            </a:r>
          </a:p>
          <a:p>
            <a:endParaRPr kumimoji="1" lang="en-US" altLang="ja-JP" sz="2000" dirty="0"/>
          </a:p>
          <a:p>
            <a:r>
              <a:rPr kumimoji="1" lang="ja-JP" altLang="en-US" sz="2000" dirty="0"/>
              <a:t>✓　本法において、</a:t>
            </a:r>
            <a:r>
              <a:rPr kumimoji="1" lang="ja-JP" altLang="en-US" sz="2000" dirty="0">
                <a:solidFill>
                  <a:srgbClr val="C00000"/>
                </a:solidFill>
              </a:rPr>
              <a:t>漁船</a:t>
            </a:r>
            <a:r>
              <a:rPr kumimoji="1" lang="ja-JP" altLang="en-US" sz="2000" dirty="0"/>
              <a:t>とは、</a:t>
            </a:r>
          </a:p>
          <a:p>
            <a:r>
              <a:rPr kumimoji="1" lang="ja-JP" altLang="en-US" sz="2000" dirty="0"/>
              <a:t>　</a:t>
            </a:r>
            <a:r>
              <a:rPr kumimoji="1" lang="ja-JP" altLang="en-US" sz="2000" dirty="0">
                <a:highlight>
                  <a:srgbClr val="FFE699"/>
                </a:highlight>
              </a:rPr>
              <a:t>①もっぱら漁業に従事する船舶</a:t>
            </a:r>
          </a:p>
          <a:p>
            <a:r>
              <a:rPr kumimoji="1" lang="ja-JP" altLang="en-US" sz="2000" dirty="0"/>
              <a:t>　</a:t>
            </a:r>
            <a:r>
              <a:rPr kumimoji="1" lang="ja-JP" altLang="en-US" sz="2000" dirty="0">
                <a:highlight>
                  <a:srgbClr val="FFE699"/>
                </a:highlight>
              </a:rPr>
              <a:t>②漁業に従事する船舶で漁獲物の保蔵又は製造の設備を有するもの</a:t>
            </a:r>
          </a:p>
          <a:p>
            <a:r>
              <a:rPr kumimoji="1" lang="ja-JP" altLang="en-US" sz="2000" dirty="0"/>
              <a:t>　</a:t>
            </a:r>
            <a:r>
              <a:rPr kumimoji="1" lang="ja-JP" altLang="en-US" sz="2000" dirty="0">
                <a:highlight>
                  <a:srgbClr val="FFE699"/>
                </a:highlight>
              </a:rPr>
              <a:t>③もっぱら漁場から漁獲物又はその製品を運搬する船舶</a:t>
            </a:r>
          </a:p>
          <a:p>
            <a:r>
              <a:rPr kumimoji="1" lang="ja-JP" altLang="en-US" sz="2000" dirty="0"/>
              <a:t>　</a:t>
            </a:r>
            <a:r>
              <a:rPr kumimoji="1" lang="ja-JP" altLang="en-US" sz="2000" dirty="0">
                <a:highlight>
                  <a:srgbClr val="FFE699"/>
                </a:highlight>
              </a:rPr>
              <a:t>④もっぱら漁業に関する試験、調査、指導若しくは練習に従事する</a:t>
            </a:r>
            <a:endParaRPr kumimoji="1" lang="en-US" altLang="ja-JP" sz="2000" dirty="0">
              <a:highlight>
                <a:srgbClr val="FFE699"/>
              </a:highlight>
            </a:endParaRPr>
          </a:p>
          <a:p>
            <a:r>
              <a:rPr kumimoji="1" lang="ja-JP" altLang="en-US" sz="2000" dirty="0"/>
              <a:t>　　</a:t>
            </a:r>
            <a:r>
              <a:rPr kumimoji="1" lang="ja-JP" altLang="en-US" sz="2000" dirty="0">
                <a:highlight>
                  <a:srgbClr val="FFE699"/>
                </a:highlight>
              </a:rPr>
              <a:t>船舶又は漁業の取締に従事する船舶であって漁ろう設備を有するもの</a:t>
            </a:r>
            <a:endParaRPr kumimoji="1" lang="en-US" altLang="ja-JP" sz="2000" dirty="0">
              <a:highlight>
                <a:srgbClr val="FFE699"/>
              </a:highlight>
            </a:endParaRPr>
          </a:p>
          <a:p>
            <a:r>
              <a:rPr kumimoji="1" lang="ja-JP" altLang="en-US" sz="2000" dirty="0"/>
              <a:t>　と規定されています。</a:t>
            </a:r>
          </a:p>
        </p:txBody>
      </p:sp>
      <p:sp>
        <p:nvSpPr>
          <p:cNvPr id="2" name="タイトル 1">
            <a:extLst>
              <a:ext uri="{FF2B5EF4-FFF2-40B4-BE49-F238E27FC236}">
                <a16:creationId xmlns:a16="http://schemas.microsoft.com/office/drawing/2014/main" id="{905D7BCB-5F4A-A0ED-DA93-C1144C5C1F7A}"/>
              </a:ext>
            </a:extLst>
          </p:cNvPr>
          <p:cNvSpPr txBox="1">
            <a:spLocks/>
          </p:cNvSpPr>
          <p:nvPr/>
        </p:nvSpPr>
        <p:spPr>
          <a:xfrm>
            <a:off x="681038" y="882177"/>
            <a:ext cx="8494713"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TW"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漁船法</a:t>
            </a:r>
          </a:p>
        </p:txBody>
      </p:sp>
    </p:spTree>
    <p:extLst>
      <p:ext uri="{BB962C8B-B14F-4D97-AF65-F5344CB8AC3E}">
        <p14:creationId xmlns:p14="http://schemas.microsoft.com/office/powerpoint/2010/main" val="3556254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図 7" descr="水中を泳いでいる魚&#10;&#10;AI によって生成されたコンテンツは間違っている可能性があります。">
            <a:extLst>
              <a:ext uri="{FF2B5EF4-FFF2-40B4-BE49-F238E27FC236}">
                <a16:creationId xmlns:a16="http://schemas.microsoft.com/office/drawing/2014/main" id="{16CD1C7A-C89F-A1A6-D4AB-E16789A3D43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3224" b="2"/>
          <a:stretch>
            <a:fillRect/>
          </a:stretch>
        </p:blipFill>
        <p:spPr>
          <a:xfrm>
            <a:off x="20" y="10"/>
            <a:ext cx="9905980" cy="6857990"/>
          </a:xfrm>
          <a:prstGeom prst="rect">
            <a:avLst/>
          </a:prstGeom>
        </p:spPr>
      </p:pic>
      <p:sp>
        <p:nvSpPr>
          <p:cNvPr id="7" name="テキスト ボックス 6">
            <a:extLst>
              <a:ext uri="{FF2B5EF4-FFF2-40B4-BE49-F238E27FC236}">
                <a16:creationId xmlns:a16="http://schemas.microsoft.com/office/drawing/2014/main" id="{EEE4B892-B142-164E-392F-7F2F489C1785}"/>
              </a:ext>
            </a:extLst>
          </p:cNvPr>
          <p:cNvSpPr txBox="1"/>
          <p:nvPr/>
        </p:nvSpPr>
        <p:spPr>
          <a:xfrm>
            <a:off x="869251" y="1298448"/>
            <a:ext cx="7147698"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ja-JP" altLang="en-US" sz="5000" spc="-100" dirty="0">
                <a:latin typeface="+mj-lt"/>
                <a:ea typeface="+mj-ea"/>
                <a:cs typeface="+mj-cs"/>
              </a:rPr>
              <a:t>以上で講習は終了です。</a:t>
            </a:r>
            <a:endParaRPr kumimoji="1" lang="en-US" altLang="ja-JP" sz="5000" spc="-100" dirty="0">
              <a:latin typeface="+mj-lt"/>
              <a:ea typeface="+mj-ea"/>
              <a:cs typeface="+mj-cs"/>
            </a:endParaRPr>
          </a:p>
          <a:p>
            <a:pPr defTabSz="914400">
              <a:lnSpc>
                <a:spcPct val="90000"/>
              </a:lnSpc>
              <a:spcBef>
                <a:spcPct val="0"/>
              </a:spcBef>
              <a:spcAft>
                <a:spcPts val="600"/>
              </a:spcAft>
            </a:pPr>
            <a:endParaRPr kumimoji="1" lang="en-US" altLang="ja-JP" sz="5000" spc="-100" dirty="0">
              <a:latin typeface="+mj-lt"/>
              <a:ea typeface="+mj-ea"/>
              <a:cs typeface="+mj-cs"/>
            </a:endParaRPr>
          </a:p>
          <a:p>
            <a:pPr defTabSz="914400">
              <a:lnSpc>
                <a:spcPct val="90000"/>
              </a:lnSpc>
              <a:spcBef>
                <a:spcPct val="0"/>
              </a:spcBef>
              <a:spcAft>
                <a:spcPts val="600"/>
              </a:spcAft>
            </a:pPr>
            <a:r>
              <a:rPr kumimoji="1" lang="ja-JP" altLang="en-US" sz="5000" spc="-100" dirty="0">
                <a:latin typeface="+mj-lt"/>
                <a:ea typeface="+mj-ea"/>
                <a:cs typeface="+mj-cs"/>
              </a:rPr>
              <a:t>お疲れ様でした。</a:t>
            </a:r>
            <a:endParaRPr kumimoji="1" lang="en-US" altLang="ja-JP" sz="5000" spc="-100" dirty="0">
              <a:latin typeface="+mj-lt"/>
              <a:ea typeface="+mj-ea"/>
              <a:cs typeface="+mj-cs"/>
            </a:endParaRPr>
          </a:p>
          <a:p>
            <a:pPr defTabSz="914400">
              <a:lnSpc>
                <a:spcPct val="90000"/>
              </a:lnSpc>
              <a:spcBef>
                <a:spcPct val="0"/>
              </a:spcBef>
              <a:spcAft>
                <a:spcPts val="600"/>
              </a:spcAft>
            </a:pPr>
            <a:endParaRPr kumimoji="1" lang="en-US" altLang="ja-JP" sz="5000" spc="-100" dirty="0">
              <a:latin typeface="+mj-lt"/>
              <a:ea typeface="+mj-ea"/>
              <a:cs typeface="+mj-cs"/>
            </a:endParaRPr>
          </a:p>
        </p:txBody>
      </p:sp>
      <p:sp>
        <p:nvSpPr>
          <p:cNvPr id="4" name="スライド番号プレースホルダー 3">
            <a:extLst>
              <a:ext uri="{FF2B5EF4-FFF2-40B4-BE49-F238E27FC236}">
                <a16:creationId xmlns:a16="http://schemas.microsoft.com/office/drawing/2014/main" id="{A2C08AA3-0362-0993-4350-5A4F2AE83221}"/>
              </a:ext>
            </a:extLst>
          </p:cNvPr>
          <p:cNvSpPr>
            <a:spLocks noGrp="1"/>
          </p:cNvSpPr>
          <p:nvPr>
            <p:ph type="sldNum" sz="quarter" idx="12"/>
          </p:nvPr>
        </p:nvSpPr>
        <p:spPr/>
        <p:txBody>
          <a:bodyPr vert="horz" lIns="91440" tIns="45720" rIns="91440" bIns="45720" rtlCol="0" anchor="ctr">
            <a:normAutofit/>
          </a:bodyPr>
          <a:lstStyle/>
          <a:p>
            <a:pPr>
              <a:spcAft>
                <a:spcPts val="600"/>
              </a:spcAft>
            </a:pPr>
            <a:fld id="{E19FEFA5-F69B-4463-85F3-6BA87B34B307}" type="slidenum">
              <a:rPr kumimoji="1" lang="en-US" altLang="ja-JP" sz="1200">
                <a:solidFill>
                  <a:schemeClr val="tx1"/>
                </a:solidFill>
              </a:rPr>
              <a:pPr>
                <a:spcAft>
                  <a:spcPts val="600"/>
                </a:spcAft>
              </a:pPr>
              <a:t>37</a:t>
            </a:fld>
            <a:endParaRPr kumimoji="1" lang="en-US" altLang="ja-JP" sz="1200">
              <a:solidFill>
                <a:schemeClr val="tx1"/>
              </a:solidFill>
            </a:endParaRPr>
          </a:p>
        </p:txBody>
      </p:sp>
    </p:spTree>
    <p:extLst>
      <p:ext uri="{BB962C8B-B14F-4D97-AF65-F5344CB8AC3E}">
        <p14:creationId xmlns:p14="http://schemas.microsoft.com/office/powerpoint/2010/main" val="3918610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90" y="0"/>
            <a:ext cx="9907290" cy="6861555"/>
            <a:chOff x="-1588" y="0"/>
            <a:chExt cx="12193588" cy="6861555"/>
          </a:xfrm>
        </p:grpSpPr>
        <p:sp>
          <p:nvSpPr>
            <p:cNvPr id="11" name="Rectangle 10">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Oval 11">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Oval 12">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Oval 13">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grpSp>
      <p:sp>
        <p:nvSpPr>
          <p:cNvPr id="17" name="Rectangle 16">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9" name="Rectangle 18">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906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ja-JP" altLang="en-US"/>
          </a:p>
        </p:txBody>
      </p:sp>
      <p:pic>
        <p:nvPicPr>
          <p:cNvPr id="3" name="図 2" descr="棚に並ぶ本">
            <a:extLst>
              <a:ext uri="{FF2B5EF4-FFF2-40B4-BE49-F238E27FC236}">
                <a16:creationId xmlns:a16="http://schemas.microsoft.com/office/drawing/2014/main" id="{4E62DCAF-68AA-3FCF-3F0D-AEC532E98E7A}"/>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r="1" b="3088"/>
          <a:stretch>
            <a:fillRect/>
          </a:stretch>
        </p:blipFill>
        <p:spPr>
          <a:xfrm>
            <a:off x="385233" y="474133"/>
            <a:ext cx="9135533" cy="5909733"/>
          </a:xfrm>
          <a:prstGeom prst="rect">
            <a:avLst/>
          </a:prstGeom>
        </p:spPr>
      </p:pic>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938400" y="2099733"/>
            <a:ext cx="7172136" cy="2677648"/>
          </a:xfrm>
          <a:prstGeom prst="rect">
            <a:avLst/>
          </a:prstGeom>
        </p:spPr>
        <p:txBody>
          <a:bodyPr vert="horz" lIns="91440" tIns="45720" rIns="91440" bIns="45720" rtlCol="0" anchor="b">
            <a:normAutofit/>
          </a:bodyPr>
          <a:lstStyle/>
          <a:p>
            <a:pPr>
              <a:defRPr/>
            </a:pPr>
            <a:r>
              <a:rPr lang="ja-JP" altLang="en-US" sz="5400" cap="all" spc="-100">
                <a:solidFill>
                  <a:srgbClr val="FFFFFF"/>
                </a:solidFill>
              </a:rPr>
              <a:t>（１）国際関係の</a:t>
            </a:r>
            <a:br>
              <a:rPr lang="en-US" altLang="ja-JP" sz="5400" cap="all" spc="-100">
                <a:solidFill>
                  <a:srgbClr val="FFFFFF"/>
                </a:solidFill>
              </a:rPr>
            </a:br>
            <a:r>
              <a:rPr lang="ja-JP" altLang="en-US" sz="5400" cap="all" spc="-100">
                <a:solidFill>
                  <a:srgbClr val="FFFFFF"/>
                </a:solidFill>
              </a:rPr>
              <a:t>　　　制度</a:t>
            </a:r>
            <a:endParaRPr kumimoji="1" lang="en-US" altLang="ja-JP" sz="5400" cap="all" spc="-100">
              <a:solidFill>
                <a:srgbClr val="FFFFFF"/>
              </a:solidFill>
            </a:endParaRPr>
          </a:p>
        </p:txBody>
      </p:sp>
      <p:sp>
        <p:nvSpPr>
          <p:cNvPr id="23" name="Rectangle 2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722" y="0"/>
            <a:ext cx="5572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a:xfrm>
            <a:off x="8410194" y="292608"/>
            <a:ext cx="681036" cy="767687"/>
          </a:xfrm>
        </p:spPr>
        <p:txBody>
          <a:bodyPr vert="horz" lIns="91440" tIns="45720" rIns="91440" bIns="45720" rtlCol="0" anchor="b">
            <a:normAutofit/>
          </a:bodyPr>
          <a:lstStyle/>
          <a:p>
            <a:pPr defTabSz="914400">
              <a:spcAft>
                <a:spcPts val="600"/>
              </a:spcAft>
            </a:pPr>
            <a:fld id="{E19FEFA5-F69B-4463-85F3-6BA87B34B307}" type="slidenum">
              <a:rPr kumimoji="1" lang="en-US" altLang="ja-JP">
                <a:solidFill>
                  <a:srgbClr val="FFFFFF"/>
                </a:solidFill>
                <a:latin typeface="+mj-lt"/>
              </a:rPr>
              <a:pPr defTabSz="914400">
                <a:spcAft>
                  <a:spcPts val="600"/>
                </a:spcAft>
              </a:pPr>
              <a:t>3</a:t>
            </a:fld>
            <a:endParaRPr kumimoji="1" lang="en-US" altLang="ja-JP">
              <a:solidFill>
                <a:srgbClr val="FFFFFF"/>
              </a:solidFill>
              <a:latin typeface="+mj-lt"/>
            </a:endParaRPr>
          </a:p>
        </p:txBody>
      </p:sp>
    </p:spTree>
    <p:extLst>
      <p:ext uri="{BB962C8B-B14F-4D97-AF65-F5344CB8AC3E}">
        <p14:creationId xmlns:p14="http://schemas.microsoft.com/office/powerpoint/2010/main" val="115957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4">
            <a:extLst>
              <a:ext uri="{FF2B5EF4-FFF2-40B4-BE49-F238E27FC236}">
                <a16:creationId xmlns:a16="http://schemas.microsoft.com/office/drawing/2014/main" id="{0EA1B430-0036-FEF1-026B-D9B7D985C032}"/>
              </a:ext>
            </a:extLst>
          </p:cNvPr>
          <p:cNvGraphicFramePr>
            <a:graphicFrameLocks noGrp="1"/>
          </p:cNvGraphicFramePr>
          <p:nvPr>
            <p:ph idx="1"/>
            <p:extLst>
              <p:ext uri="{D42A27DB-BD31-4B8C-83A1-F6EECF244321}">
                <p14:modId xmlns:p14="http://schemas.microsoft.com/office/powerpoint/2010/main" val="77104001"/>
              </p:ext>
            </p:extLst>
          </p:nvPr>
        </p:nvGraphicFramePr>
        <p:xfrm>
          <a:off x="580803" y="2443281"/>
          <a:ext cx="6557254"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6A8EE01C-9E3A-134F-2BF8-A14BF627BF95}"/>
              </a:ext>
            </a:extLst>
          </p:cNvPr>
          <p:cNvSpPr>
            <a:spLocks noGrp="1"/>
          </p:cNvSpPr>
          <p:nvPr>
            <p:ph type="sldNum" sz="quarter" idx="12"/>
          </p:nvPr>
        </p:nvSpPr>
        <p:spPr/>
        <p:txBody>
          <a:bodyPr/>
          <a:lstStyle/>
          <a:p>
            <a:fld id="{E19FEFA5-F69B-4463-85F3-6BA87B34B307}" type="slidenum">
              <a:rPr kumimoji="1" lang="ja-JP" altLang="en-US" smtClean="0"/>
              <a:pPr/>
              <a:t>4</a:t>
            </a:fld>
            <a:endParaRPr kumimoji="1" lang="ja-JP" altLang="en-US" dirty="0"/>
          </a:p>
        </p:txBody>
      </p:sp>
      <p:sp>
        <p:nvSpPr>
          <p:cNvPr id="3" name="タイトル 1">
            <a:extLst>
              <a:ext uri="{FF2B5EF4-FFF2-40B4-BE49-F238E27FC236}">
                <a16:creationId xmlns:a16="http://schemas.microsoft.com/office/drawing/2014/main" id="{60C05BAA-4524-80AB-7E6B-CDD41A942DCC}"/>
              </a:ext>
            </a:extLst>
          </p:cNvPr>
          <p:cNvSpPr txBox="1">
            <a:spLocks/>
          </p:cNvSpPr>
          <p:nvPr/>
        </p:nvSpPr>
        <p:spPr>
          <a:xfrm>
            <a:off x="561000" y="832466"/>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chemeClr val="accent1">
                    <a:lumMod val="40000"/>
                    <a:lumOff val="60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船舶・船員</a:t>
            </a:r>
            <a:r>
              <a:rPr lang="ja-JP" altLang="en-US"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に関する</a:t>
            </a:r>
            <a:endParaRPr lang="en-US" altLang="ja-JP"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32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主な国際条約</a:t>
            </a:r>
          </a:p>
        </p:txBody>
      </p:sp>
      <p:sp>
        <p:nvSpPr>
          <p:cNvPr id="19" name="正方形/長方形 18">
            <a:extLst>
              <a:ext uri="{FF2B5EF4-FFF2-40B4-BE49-F238E27FC236}">
                <a16:creationId xmlns:a16="http://schemas.microsoft.com/office/drawing/2014/main" id="{8DC58D2D-EA7C-830E-06CF-1F6C92D30522}"/>
              </a:ext>
            </a:extLst>
          </p:cNvPr>
          <p:cNvSpPr/>
          <p:nvPr/>
        </p:nvSpPr>
        <p:spPr>
          <a:xfrm>
            <a:off x="4304037" y="5313170"/>
            <a:ext cx="5118248"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　</a:t>
            </a:r>
            <a:r>
              <a:rPr kumimoji="1" lang="en-US" altLang="ja-JP" dirty="0">
                <a:solidFill>
                  <a:schemeClr val="tx1"/>
                </a:solidFill>
              </a:rPr>
              <a:t>STCW</a:t>
            </a:r>
            <a:r>
              <a:rPr kumimoji="1" lang="ja-JP" altLang="en-US" dirty="0">
                <a:solidFill>
                  <a:schemeClr val="tx1"/>
                </a:solidFill>
              </a:rPr>
              <a:t>条約および</a:t>
            </a:r>
            <a:r>
              <a:rPr kumimoji="1" lang="en-US" altLang="ja-JP" dirty="0">
                <a:solidFill>
                  <a:schemeClr val="tx1"/>
                </a:solidFill>
              </a:rPr>
              <a:t>STCW-F</a:t>
            </a:r>
            <a:r>
              <a:rPr kumimoji="1" lang="ja-JP" altLang="en-US" dirty="0">
                <a:solidFill>
                  <a:schemeClr val="tx1"/>
                </a:solidFill>
              </a:rPr>
              <a:t>条約については、</a:t>
            </a:r>
            <a:endParaRPr kumimoji="1" lang="en-US" altLang="ja-JP" dirty="0">
              <a:solidFill>
                <a:schemeClr val="tx1"/>
              </a:solidFill>
            </a:endParaRPr>
          </a:p>
          <a:p>
            <a:r>
              <a:rPr kumimoji="1" lang="ja-JP" altLang="en-US" dirty="0">
                <a:solidFill>
                  <a:schemeClr val="tx1"/>
                </a:solidFill>
              </a:rPr>
              <a:t>　第一章で解説しています。</a:t>
            </a:r>
          </a:p>
        </p:txBody>
      </p:sp>
    </p:spTree>
    <p:extLst>
      <p:ext uri="{BB962C8B-B14F-4D97-AF65-F5344CB8AC3E}">
        <p14:creationId xmlns:p14="http://schemas.microsoft.com/office/powerpoint/2010/main" val="403133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D8AB-6F06-4D56-9F65-E9EF9EC2372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CACEA5C-7ED4-145F-6173-0B02E2DB4D3D}"/>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0107FC9-3183-4519-64FA-63AE3DA67FC1}"/>
              </a:ext>
            </a:extLst>
          </p:cNvPr>
          <p:cNvSpPr>
            <a:spLocks noGrp="1"/>
          </p:cNvSpPr>
          <p:nvPr>
            <p:ph type="sldNum" sz="quarter" idx="12"/>
          </p:nvPr>
        </p:nvSpPr>
        <p:spPr/>
        <p:txBody>
          <a:bodyPr/>
          <a:lstStyle/>
          <a:p>
            <a:fld id="{E19FEFA5-F69B-4463-85F3-6BA87B34B307}" type="slidenum">
              <a:rPr kumimoji="1" lang="ja-JP" altLang="en-US" smtClean="0"/>
              <a:pPr/>
              <a:t>5</a:t>
            </a:fld>
            <a:endParaRPr kumimoji="1" lang="ja-JP" altLang="en-US"/>
          </a:p>
        </p:txBody>
      </p:sp>
      <p:sp>
        <p:nvSpPr>
          <p:cNvPr id="7" name="テキスト ボックス 6">
            <a:extLst>
              <a:ext uri="{FF2B5EF4-FFF2-40B4-BE49-F238E27FC236}">
                <a16:creationId xmlns:a16="http://schemas.microsoft.com/office/drawing/2014/main" id="{8C3BA524-B176-D6F4-C423-4578CEDDC545}"/>
              </a:ext>
            </a:extLst>
          </p:cNvPr>
          <p:cNvSpPr txBox="1"/>
          <p:nvPr/>
        </p:nvSpPr>
        <p:spPr>
          <a:xfrm>
            <a:off x="574341" y="2580500"/>
            <a:ext cx="9416720" cy="3477875"/>
          </a:xfrm>
          <a:prstGeom prst="rect">
            <a:avLst/>
          </a:prstGeom>
          <a:noFill/>
        </p:spPr>
        <p:txBody>
          <a:bodyPr wrap="square">
            <a:spAutoFit/>
          </a:bodyPr>
          <a:lstStyle/>
          <a:p>
            <a:r>
              <a:rPr lang="ja-JP" altLang="en-US" sz="2000" dirty="0">
                <a:latin typeface="+mn-ea"/>
              </a:rPr>
              <a:t>✓　正式名称は「</a:t>
            </a:r>
            <a:r>
              <a:rPr lang="en-US" altLang="ja-JP" sz="2000" dirty="0">
                <a:latin typeface="+mn-ea"/>
              </a:rPr>
              <a:t>1973</a:t>
            </a:r>
            <a:r>
              <a:rPr lang="ja-JP" altLang="en-US" sz="2000" dirty="0">
                <a:latin typeface="+mn-ea"/>
              </a:rPr>
              <a:t>年の船舶による汚染の防止のための国際条約に関す</a:t>
            </a:r>
            <a:endParaRPr lang="en-US" altLang="ja-JP" sz="2000" dirty="0">
              <a:latin typeface="+mn-ea"/>
            </a:endParaRPr>
          </a:p>
          <a:p>
            <a:r>
              <a:rPr lang="ja-JP" altLang="en-US" sz="2000" dirty="0">
                <a:latin typeface="+mn-ea"/>
              </a:rPr>
              <a:t>　る</a:t>
            </a:r>
            <a:r>
              <a:rPr lang="en-US" altLang="ja-JP" sz="2000" dirty="0">
                <a:latin typeface="+mn-ea"/>
              </a:rPr>
              <a:t>1978</a:t>
            </a:r>
            <a:r>
              <a:rPr lang="ja-JP" altLang="en-US" sz="2000" dirty="0">
                <a:latin typeface="+mn-ea"/>
              </a:rPr>
              <a:t>年の議定書」であり、本条約の附属書</a:t>
            </a:r>
            <a:r>
              <a:rPr lang="en-US" altLang="ja-JP" sz="2000" dirty="0">
                <a:latin typeface="+mn-ea"/>
              </a:rPr>
              <a:t>Ⅰ</a:t>
            </a:r>
            <a:r>
              <a:rPr lang="ja-JP" altLang="en-US" sz="2000" dirty="0">
                <a:latin typeface="+mn-ea"/>
              </a:rPr>
              <a:t>から</a:t>
            </a:r>
            <a:r>
              <a:rPr lang="en-US" altLang="ja-JP" sz="2000" dirty="0">
                <a:latin typeface="+mn-ea"/>
              </a:rPr>
              <a:t>Ⅵ</a:t>
            </a:r>
            <a:r>
              <a:rPr lang="ja-JP" altLang="en-US" sz="2000" dirty="0">
                <a:latin typeface="+mn-ea"/>
              </a:rPr>
              <a:t>において</a:t>
            </a:r>
            <a:r>
              <a:rPr lang="ja-JP" altLang="en-US" sz="2000" dirty="0">
                <a:solidFill>
                  <a:srgbClr val="FF0000"/>
                </a:solidFill>
                <a:latin typeface="+mn-ea"/>
              </a:rPr>
              <a:t>、</a:t>
            </a:r>
            <a:r>
              <a:rPr lang="ja-JP" altLang="en-US" sz="2000" dirty="0">
                <a:solidFill>
                  <a:srgbClr val="C00000"/>
                </a:solidFill>
                <a:latin typeface="+mn-ea"/>
              </a:rPr>
              <a:t>船舶の</a:t>
            </a:r>
            <a:endParaRPr lang="en-US" altLang="ja-JP" sz="2000" dirty="0">
              <a:solidFill>
                <a:srgbClr val="C00000"/>
              </a:solidFill>
              <a:latin typeface="+mn-ea"/>
            </a:endParaRPr>
          </a:p>
          <a:p>
            <a:r>
              <a:rPr lang="ja-JP" altLang="en-US" sz="2000" dirty="0">
                <a:solidFill>
                  <a:srgbClr val="C00000"/>
                </a:solidFill>
                <a:latin typeface="+mn-ea"/>
              </a:rPr>
              <a:t>　航行に起因する海洋環境汚染（油、有害液体物質、危険物、汚水、廃棄</a:t>
            </a:r>
            <a:endParaRPr lang="en-US" altLang="ja-JP" sz="2000" dirty="0">
              <a:solidFill>
                <a:srgbClr val="C00000"/>
              </a:solidFill>
              <a:latin typeface="+mn-ea"/>
            </a:endParaRPr>
          </a:p>
          <a:p>
            <a:r>
              <a:rPr lang="ja-JP" altLang="en-US" sz="2000" dirty="0">
                <a:solidFill>
                  <a:srgbClr val="C00000"/>
                </a:solidFill>
                <a:latin typeface="+mn-ea"/>
              </a:rPr>
              <a:t>　物及び排ガス（</a:t>
            </a:r>
            <a:r>
              <a:rPr lang="en-US" altLang="ja-JP" sz="2000" dirty="0">
                <a:solidFill>
                  <a:srgbClr val="C00000"/>
                </a:solidFill>
                <a:latin typeface="+mn-ea"/>
              </a:rPr>
              <a:t>NOx</a:t>
            </a:r>
            <a:r>
              <a:rPr lang="ja-JP" altLang="en-US" sz="2000" dirty="0">
                <a:solidFill>
                  <a:srgbClr val="C00000"/>
                </a:solidFill>
                <a:latin typeface="+mn-ea"/>
              </a:rPr>
              <a:t>、</a:t>
            </a:r>
            <a:r>
              <a:rPr lang="en-US" altLang="ja-JP" sz="2000" dirty="0" err="1">
                <a:solidFill>
                  <a:srgbClr val="C00000"/>
                </a:solidFill>
                <a:latin typeface="+mn-ea"/>
              </a:rPr>
              <a:t>SOx</a:t>
            </a:r>
            <a:r>
              <a:rPr lang="ja-JP" altLang="en-US" sz="2000" dirty="0">
                <a:solidFill>
                  <a:srgbClr val="C00000"/>
                </a:solidFill>
                <a:latin typeface="+mn-ea"/>
              </a:rPr>
              <a:t>、</a:t>
            </a:r>
            <a:r>
              <a:rPr lang="en-US" altLang="ja-JP" sz="2000" dirty="0">
                <a:solidFill>
                  <a:srgbClr val="C00000"/>
                </a:solidFill>
                <a:latin typeface="+mn-ea"/>
              </a:rPr>
              <a:t>CO2</a:t>
            </a:r>
            <a:r>
              <a:rPr lang="ja-JP" altLang="en-US" sz="2000" dirty="0">
                <a:solidFill>
                  <a:srgbClr val="C00000"/>
                </a:solidFill>
                <a:latin typeface="+mn-ea"/>
              </a:rPr>
              <a:t>等）の排出による汚染）を防止する</a:t>
            </a:r>
            <a:r>
              <a:rPr lang="ja-JP" altLang="en-US" sz="2000" dirty="0">
                <a:latin typeface="+mn-ea"/>
              </a:rPr>
              <a:t>た</a:t>
            </a:r>
            <a:endParaRPr lang="en-US" altLang="ja-JP" sz="2000" dirty="0">
              <a:latin typeface="+mn-ea"/>
            </a:endParaRPr>
          </a:p>
          <a:p>
            <a:r>
              <a:rPr lang="ja-JP" altLang="en-US" sz="2000" dirty="0">
                <a:latin typeface="+mn-ea"/>
              </a:rPr>
              <a:t>　め、</a:t>
            </a:r>
            <a:r>
              <a:rPr lang="ja-JP" altLang="en-US" sz="2000" dirty="0">
                <a:solidFill>
                  <a:srgbClr val="C00000"/>
                </a:solidFill>
                <a:latin typeface="+mn-ea"/>
              </a:rPr>
              <a:t>船舶の構造・設備、船舶からの排出等に関する基準</a:t>
            </a:r>
            <a:r>
              <a:rPr lang="ja-JP" altLang="en-US" sz="2000" dirty="0">
                <a:latin typeface="+mn-ea"/>
              </a:rPr>
              <a:t>が定められてい</a:t>
            </a:r>
            <a:endParaRPr lang="en-US" altLang="ja-JP" sz="2000" dirty="0">
              <a:latin typeface="+mn-ea"/>
            </a:endParaRPr>
          </a:p>
          <a:p>
            <a:r>
              <a:rPr lang="ja-JP" altLang="en-US" sz="2000" dirty="0">
                <a:latin typeface="+mn-ea"/>
              </a:rPr>
              <a:t>　ます。</a:t>
            </a:r>
            <a:endParaRPr lang="en-US" altLang="ja-JP" sz="2000" dirty="0">
              <a:latin typeface="+mn-ea"/>
            </a:endParaRPr>
          </a:p>
          <a:p>
            <a:endParaRPr lang="en-US" altLang="ja-JP" sz="2000" dirty="0">
              <a:latin typeface="+mn-ea"/>
            </a:endParaRPr>
          </a:p>
          <a:p>
            <a:r>
              <a:rPr lang="ja-JP" altLang="en-US" sz="2000" dirty="0">
                <a:latin typeface="+mn-ea"/>
              </a:rPr>
              <a:t>✓　また、</a:t>
            </a:r>
            <a:r>
              <a:rPr lang="en-US" altLang="ja-JP" sz="2000" dirty="0">
                <a:latin typeface="+mn-ea"/>
              </a:rPr>
              <a:t>SOLAS</a:t>
            </a:r>
            <a:r>
              <a:rPr lang="ja-JP" altLang="en-US" sz="2000" dirty="0">
                <a:latin typeface="+mn-ea"/>
              </a:rPr>
              <a:t>条約（</a:t>
            </a:r>
            <a:r>
              <a:rPr lang="en-US" altLang="ja-JP" sz="2000" dirty="0">
                <a:latin typeface="+mn-ea"/>
              </a:rPr>
              <a:t>1974</a:t>
            </a:r>
            <a:r>
              <a:rPr lang="ja-JP" altLang="en-US" sz="2000" dirty="0">
                <a:latin typeface="+mn-ea"/>
              </a:rPr>
              <a:t>年海上人命安全条約）と同様、主管庁又は認　</a:t>
            </a:r>
            <a:endParaRPr lang="en-US" altLang="ja-JP" sz="2000" dirty="0">
              <a:latin typeface="+mn-ea"/>
            </a:endParaRPr>
          </a:p>
          <a:p>
            <a:r>
              <a:rPr lang="ja-JP" altLang="en-US" sz="2000" dirty="0">
                <a:latin typeface="+mn-ea"/>
              </a:rPr>
              <a:t>　定された団体による</a:t>
            </a:r>
            <a:r>
              <a:rPr lang="ja-JP" altLang="en-US" sz="2000" dirty="0">
                <a:solidFill>
                  <a:srgbClr val="DE0000"/>
                </a:solidFill>
                <a:latin typeface="+mn-ea"/>
              </a:rPr>
              <a:t>定期的な検査の実施</a:t>
            </a:r>
            <a:r>
              <a:rPr lang="ja-JP" altLang="en-US" sz="2000" dirty="0">
                <a:latin typeface="+mn-ea"/>
              </a:rPr>
              <a:t>、証書の発給、</a:t>
            </a:r>
            <a:r>
              <a:rPr lang="ja-JP" altLang="en-US" sz="2000" dirty="0">
                <a:solidFill>
                  <a:srgbClr val="C00000"/>
                </a:solidFill>
                <a:latin typeface="+mn-ea"/>
              </a:rPr>
              <a:t>寄港国による監</a:t>
            </a:r>
            <a:endParaRPr lang="en-US" altLang="ja-JP" sz="2000" dirty="0">
              <a:solidFill>
                <a:srgbClr val="C00000"/>
              </a:solidFill>
              <a:latin typeface="+mn-ea"/>
            </a:endParaRPr>
          </a:p>
          <a:p>
            <a:r>
              <a:rPr lang="ja-JP" altLang="en-US" sz="2000" dirty="0">
                <a:solidFill>
                  <a:srgbClr val="C00000"/>
                </a:solidFill>
                <a:latin typeface="+mn-ea"/>
              </a:rPr>
              <a:t>　督（ポートステートコントロール：</a:t>
            </a:r>
            <a:r>
              <a:rPr lang="en-US" altLang="ja-JP" sz="2000" dirty="0">
                <a:solidFill>
                  <a:srgbClr val="C00000"/>
                </a:solidFill>
                <a:latin typeface="+mn-ea"/>
              </a:rPr>
              <a:t>PSC</a:t>
            </a:r>
            <a:r>
              <a:rPr lang="ja-JP" altLang="en-US" sz="2000" dirty="0">
                <a:solidFill>
                  <a:srgbClr val="C00000"/>
                </a:solidFill>
                <a:latin typeface="+mn-ea"/>
              </a:rPr>
              <a:t>）</a:t>
            </a:r>
            <a:r>
              <a:rPr lang="ja-JP" altLang="en-US" sz="2000" dirty="0">
                <a:latin typeface="+mn-ea"/>
              </a:rPr>
              <a:t>などの規定が定められていま</a:t>
            </a:r>
            <a:endParaRPr lang="en-US" altLang="ja-JP" sz="2000" dirty="0">
              <a:latin typeface="+mn-ea"/>
            </a:endParaRPr>
          </a:p>
          <a:p>
            <a:r>
              <a:rPr lang="ja-JP" altLang="en-US" sz="2000" dirty="0">
                <a:latin typeface="+mn-ea"/>
              </a:rPr>
              <a:t>　す。</a:t>
            </a:r>
          </a:p>
        </p:txBody>
      </p:sp>
      <p:sp>
        <p:nvSpPr>
          <p:cNvPr id="2" name="タイトル 1">
            <a:extLst>
              <a:ext uri="{FF2B5EF4-FFF2-40B4-BE49-F238E27FC236}">
                <a16:creationId xmlns:a16="http://schemas.microsoft.com/office/drawing/2014/main" id="{61B44BA3-BEDC-6E5D-AE8E-A59B1D87C542}"/>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MARPOL</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条約①</a:t>
            </a:r>
          </a:p>
        </p:txBody>
      </p:sp>
    </p:spTree>
    <p:extLst>
      <p:ext uri="{BB962C8B-B14F-4D97-AF65-F5344CB8AC3E}">
        <p14:creationId xmlns:p14="http://schemas.microsoft.com/office/powerpoint/2010/main" val="210464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C00D-8A9E-FCDF-3A5B-1978532BD9D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67416CF-400D-C16C-1914-8CE3E43629E8}"/>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3350C1F-6A31-7390-0738-8812A6424DE0}"/>
              </a:ext>
            </a:extLst>
          </p:cNvPr>
          <p:cNvSpPr>
            <a:spLocks noGrp="1"/>
          </p:cNvSpPr>
          <p:nvPr>
            <p:ph type="sldNum" sz="quarter" idx="12"/>
          </p:nvPr>
        </p:nvSpPr>
        <p:spPr/>
        <p:txBody>
          <a:bodyPr/>
          <a:lstStyle/>
          <a:p>
            <a:fld id="{E19FEFA5-F69B-4463-85F3-6BA87B34B307}" type="slidenum">
              <a:rPr kumimoji="1" lang="ja-JP" altLang="en-US" smtClean="0"/>
              <a:pPr/>
              <a:t>6</a:t>
            </a:fld>
            <a:endParaRPr kumimoji="1" lang="ja-JP" altLang="en-US"/>
          </a:p>
        </p:txBody>
      </p:sp>
      <p:sp>
        <p:nvSpPr>
          <p:cNvPr id="7" name="テキスト ボックス 6">
            <a:extLst>
              <a:ext uri="{FF2B5EF4-FFF2-40B4-BE49-F238E27FC236}">
                <a16:creationId xmlns:a16="http://schemas.microsoft.com/office/drawing/2014/main" id="{A2E61712-4698-9171-FDA2-D965D832E65C}"/>
              </a:ext>
            </a:extLst>
          </p:cNvPr>
          <p:cNvSpPr txBox="1"/>
          <p:nvPr/>
        </p:nvSpPr>
        <p:spPr>
          <a:xfrm>
            <a:off x="560999" y="2467751"/>
            <a:ext cx="8784000" cy="3785652"/>
          </a:xfrm>
          <a:prstGeom prst="rect">
            <a:avLst/>
          </a:prstGeom>
          <a:noFill/>
        </p:spPr>
        <p:txBody>
          <a:bodyPr wrap="square">
            <a:spAutoFit/>
          </a:bodyPr>
          <a:lstStyle/>
          <a:p>
            <a:r>
              <a:rPr lang="ja-JP" altLang="en-US" sz="2000" dirty="0"/>
              <a:t>✓　特に、本条約附属書</a:t>
            </a:r>
            <a:r>
              <a:rPr lang="en-US" altLang="ja-JP" sz="2000" dirty="0"/>
              <a:t>Ⅴ</a:t>
            </a:r>
            <a:r>
              <a:rPr lang="ja-JP" altLang="en-US" sz="2000" dirty="0"/>
              <a:t>（船舶からの廃棄物の排出規制）では、海難事</a:t>
            </a:r>
            <a:endParaRPr lang="en-US" altLang="ja-JP" sz="2000" dirty="0"/>
          </a:p>
          <a:p>
            <a:r>
              <a:rPr lang="ja-JP" altLang="en-US" sz="2000" dirty="0"/>
              <a:t>　故等の不測の事態を除き、</a:t>
            </a:r>
            <a:r>
              <a:rPr lang="ja-JP" altLang="en-US" sz="2000" dirty="0">
                <a:solidFill>
                  <a:srgbClr val="C00000"/>
                </a:solidFill>
              </a:rPr>
              <a:t>漁具を含む全ての廃棄物やプラスチックにつ</a:t>
            </a:r>
            <a:endParaRPr lang="en-US" altLang="ja-JP" sz="2000" dirty="0">
              <a:solidFill>
                <a:srgbClr val="C00000"/>
              </a:solidFill>
            </a:endParaRPr>
          </a:p>
          <a:p>
            <a:r>
              <a:rPr lang="ja-JP" altLang="en-US" sz="2000" dirty="0">
                <a:solidFill>
                  <a:srgbClr val="C00000"/>
                </a:solidFill>
              </a:rPr>
              <a:t>　いて海洋排出を禁止</a:t>
            </a:r>
            <a:r>
              <a:rPr lang="ja-JP" altLang="en-US" sz="2000" dirty="0"/>
              <a:t>しています</a:t>
            </a:r>
            <a:endParaRPr lang="en-US" altLang="ja-JP" sz="2000" dirty="0"/>
          </a:p>
          <a:p>
            <a:r>
              <a:rPr lang="ja-JP" altLang="en-US" sz="2000" dirty="0"/>
              <a:t>　（ただし、海洋排出が禁止されている廃棄物には、</a:t>
            </a:r>
            <a:r>
              <a:rPr lang="ja-JP" altLang="en-US" sz="2000" dirty="0">
                <a:solidFill>
                  <a:srgbClr val="C00000"/>
                </a:solidFill>
              </a:rPr>
              <a:t>航行中に行われた漁</a:t>
            </a:r>
            <a:endParaRPr lang="en-US" altLang="ja-JP" sz="2000" dirty="0">
              <a:solidFill>
                <a:srgbClr val="C00000"/>
              </a:solidFill>
            </a:endParaRPr>
          </a:p>
          <a:p>
            <a:r>
              <a:rPr lang="ja-JP" altLang="en-US" sz="2000" dirty="0">
                <a:solidFill>
                  <a:srgbClr val="C00000"/>
                </a:solidFill>
              </a:rPr>
              <a:t>　ろう活動又は水産物の養殖活動から生じた生鮮魚及びその一部は含まれ</a:t>
            </a:r>
            <a:endParaRPr lang="en-US" altLang="ja-JP" sz="2000" dirty="0">
              <a:solidFill>
                <a:srgbClr val="C00000"/>
              </a:solidFill>
            </a:endParaRPr>
          </a:p>
          <a:p>
            <a:r>
              <a:rPr lang="ja-JP" altLang="en-US" sz="2000" dirty="0">
                <a:solidFill>
                  <a:srgbClr val="C00000"/>
                </a:solidFill>
              </a:rPr>
              <a:t>　ません</a:t>
            </a:r>
            <a:r>
              <a:rPr lang="ja-JP" altLang="en-US" sz="2000" dirty="0"/>
              <a:t>）。</a:t>
            </a:r>
            <a:endParaRPr lang="en-US" altLang="ja-JP" sz="2000" dirty="0"/>
          </a:p>
          <a:p>
            <a:endParaRPr lang="en-US" altLang="ja-JP" sz="2000" dirty="0"/>
          </a:p>
          <a:p>
            <a:r>
              <a:rPr lang="ja-JP" altLang="en-US" sz="2000" dirty="0"/>
              <a:t>✓　また、</a:t>
            </a:r>
            <a:r>
              <a:rPr lang="ja-JP" altLang="en-US" sz="2000" dirty="0">
                <a:solidFill>
                  <a:srgbClr val="C00000"/>
                </a:solidFill>
              </a:rPr>
              <a:t>不測の事態における漁具の流失又は排出で海洋環境又は船舶航</a:t>
            </a:r>
            <a:endParaRPr lang="en-US" altLang="ja-JP" sz="2000" dirty="0">
              <a:solidFill>
                <a:srgbClr val="C00000"/>
              </a:solidFill>
            </a:endParaRPr>
          </a:p>
          <a:p>
            <a:r>
              <a:rPr lang="ja-JP" altLang="en-US" sz="2000" dirty="0">
                <a:solidFill>
                  <a:srgbClr val="C00000"/>
                </a:solidFill>
              </a:rPr>
              <a:t>　行に相当な脅威を及ぼすもの</a:t>
            </a:r>
            <a:r>
              <a:rPr lang="ja-JP" altLang="en-US" sz="2000" dirty="0"/>
              <a:t>については、</a:t>
            </a:r>
            <a:r>
              <a:rPr lang="ja-JP" altLang="en-US" sz="2000" dirty="0">
                <a:solidFill>
                  <a:srgbClr val="C00000"/>
                </a:solidFill>
              </a:rPr>
              <a:t>当該船舶の旗国に通報する必</a:t>
            </a:r>
            <a:endParaRPr lang="en-US" altLang="ja-JP" sz="2000" dirty="0">
              <a:solidFill>
                <a:srgbClr val="C00000"/>
              </a:solidFill>
            </a:endParaRPr>
          </a:p>
          <a:p>
            <a:r>
              <a:rPr lang="ja-JP" altLang="en-US" sz="2000" dirty="0">
                <a:solidFill>
                  <a:srgbClr val="C00000"/>
                </a:solidFill>
              </a:rPr>
              <a:t>　要</a:t>
            </a:r>
            <a:r>
              <a:rPr lang="ja-JP" altLang="en-US" sz="2000" dirty="0"/>
              <a:t>があり、さらに、当該流失又は排出が旗国とは別の沿岸国の管轄水域</a:t>
            </a:r>
            <a:endParaRPr lang="en-US" altLang="ja-JP" sz="2000" dirty="0"/>
          </a:p>
          <a:p>
            <a:r>
              <a:rPr lang="ja-JP" altLang="en-US" sz="2000" dirty="0"/>
              <a:t>　で発生した場合には、当該旗国に加えて当該沿岸国にも通報する必要が</a:t>
            </a:r>
            <a:endParaRPr lang="en-US" altLang="ja-JP" sz="2000" dirty="0"/>
          </a:p>
          <a:p>
            <a:r>
              <a:rPr lang="ja-JP" altLang="en-US" sz="2000" dirty="0"/>
              <a:t>　あります。</a:t>
            </a:r>
          </a:p>
        </p:txBody>
      </p:sp>
      <p:sp>
        <p:nvSpPr>
          <p:cNvPr id="2" name="タイトル 1">
            <a:extLst>
              <a:ext uri="{FF2B5EF4-FFF2-40B4-BE49-F238E27FC236}">
                <a16:creationId xmlns:a16="http://schemas.microsoft.com/office/drawing/2014/main" id="{6EC482A7-4E46-BEA1-C736-D9AB53817074}"/>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MARPOL</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条約②</a:t>
            </a:r>
          </a:p>
        </p:txBody>
      </p:sp>
    </p:spTree>
    <p:extLst>
      <p:ext uri="{BB962C8B-B14F-4D97-AF65-F5344CB8AC3E}">
        <p14:creationId xmlns:p14="http://schemas.microsoft.com/office/powerpoint/2010/main" val="7955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7</a:t>
            </a:fld>
            <a:endParaRPr kumimoji="1" lang="ja-JP" altLang="en-US"/>
          </a:p>
        </p:txBody>
      </p:sp>
      <p:sp>
        <p:nvSpPr>
          <p:cNvPr id="7" name="テキスト ボックス 6">
            <a:extLst>
              <a:ext uri="{FF2B5EF4-FFF2-40B4-BE49-F238E27FC236}">
                <a16:creationId xmlns:a16="http://schemas.microsoft.com/office/drawing/2014/main" id="{DC93E117-43E5-E545-97ED-0120DCC8BE0A}"/>
              </a:ext>
            </a:extLst>
          </p:cNvPr>
          <p:cNvSpPr txBox="1"/>
          <p:nvPr/>
        </p:nvSpPr>
        <p:spPr>
          <a:xfrm>
            <a:off x="542260" y="2762765"/>
            <a:ext cx="8982739" cy="1938992"/>
          </a:xfrm>
          <a:prstGeom prst="rect">
            <a:avLst/>
          </a:prstGeom>
          <a:noFill/>
        </p:spPr>
        <p:txBody>
          <a:bodyPr wrap="square">
            <a:spAutoFit/>
          </a:bodyPr>
          <a:lstStyle/>
          <a:p>
            <a:endParaRPr lang="ja-JP" altLang="en-US" sz="2000" dirty="0"/>
          </a:p>
          <a:p>
            <a:r>
              <a:rPr lang="ja-JP" altLang="en-US" sz="2000" dirty="0"/>
              <a:t>✓　</a:t>
            </a:r>
            <a:r>
              <a:rPr lang="ja-JP" altLang="en-US" sz="2000" dirty="0">
                <a:solidFill>
                  <a:srgbClr val="C00000"/>
                </a:solidFill>
              </a:rPr>
              <a:t>船舶の堪航性</a:t>
            </a:r>
            <a:r>
              <a:rPr lang="ja-JP" altLang="en-US" sz="2000" dirty="0"/>
              <a:t>（航海に堪えること）及び</a:t>
            </a:r>
            <a:r>
              <a:rPr lang="ja-JP" altLang="en-US" sz="2000" dirty="0">
                <a:solidFill>
                  <a:srgbClr val="C00000"/>
                </a:solidFill>
              </a:rPr>
              <a:t>旅客や船員の安全を確保す</a:t>
            </a:r>
            <a:endParaRPr lang="en-US" altLang="ja-JP" sz="2000" dirty="0">
              <a:solidFill>
                <a:srgbClr val="C00000"/>
              </a:solidFill>
            </a:endParaRPr>
          </a:p>
          <a:p>
            <a:r>
              <a:rPr lang="ja-JP" altLang="en-US" sz="2000" dirty="0">
                <a:solidFill>
                  <a:srgbClr val="C00000"/>
                </a:solidFill>
              </a:rPr>
              <a:t>　るために必要な船舶の構造、救命設備や航海道具などの技術基準</a:t>
            </a:r>
            <a:r>
              <a:rPr lang="ja-JP" altLang="en-US" sz="2000" dirty="0"/>
              <a:t>につ</a:t>
            </a:r>
            <a:endParaRPr lang="en-US" altLang="ja-JP" sz="2000" dirty="0"/>
          </a:p>
          <a:p>
            <a:r>
              <a:rPr lang="ja-JP" altLang="en-US" sz="2000" dirty="0"/>
              <a:t>　いて、</a:t>
            </a:r>
            <a:r>
              <a:rPr lang="ja-JP" altLang="en-US" sz="2000" dirty="0">
                <a:solidFill>
                  <a:srgbClr val="C00000"/>
                </a:solidFill>
              </a:rPr>
              <a:t>国際的に統一された基準を定める</a:t>
            </a:r>
            <a:r>
              <a:rPr lang="ja-JP" altLang="en-US" sz="2000" dirty="0"/>
              <a:t>とともに、登録国又は委任さ</a:t>
            </a:r>
            <a:endParaRPr lang="en-US" altLang="ja-JP" sz="2000" dirty="0"/>
          </a:p>
          <a:p>
            <a:r>
              <a:rPr lang="ja-JP" altLang="en-US" sz="2000" dirty="0"/>
              <a:t>　れた団体による</a:t>
            </a:r>
            <a:r>
              <a:rPr lang="ja-JP" altLang="en-US" sz="2000" dirty="0">
                <a:solidFill>
                  <a:srgbClr val="C00000"/>
                </a:solidFill>
              </a:rPr>
              <a:t>定期的な検査の実施</a:t>
            </a:r>
            <a:r>
              <a:rPr lang="ja-JP" altLang="en-US" sz="2000" dirty="0"/>
              <a:t>、証書の発給、</a:t>
            </a:r>
            <a:r>
              <a:rPr lang="ja-JP" altLang="en-US" sz="2000" dirty="0">
                <a:solidFill>
                  <a:srgbClr val="C00000"/>
                </a:solidFill>
              </a:rPr>
              <a:t>寄港国による監督</a:t>
            </a:r>
            <a:endParaRPr lang="en-US" altLang="ja-JP" sz="2000" dirty="0">
              <a:solidFill>
                <a:srgbClr val="C00000"/>
              </a:solidFill>
            </a:endParaRPr>
          </a:p>
          <a:p>
            <a:r>
              <a:rPr lang="ja-JP" altLang="en-US" sz="2000" dirty="0">
                <a:solidFill>
                  <a:srgbClr val="C00000"/>
                </a:solidFill>
              </a:rPr>
              <a:t>　（ポートステートコントロール）</a:t>
            </a:r>
            <a:r>
              <a:rPr lang="ja-JP" altLang="en-US" sz="2000" dirty="0"/>
              <a:t>などの規定が定められています。</a:t>
            </a:r>
            <a:endParaRPr lang="en-US" altLang="ja-JP" sz="2000" dirty="0"/>
          </a:p>
        </p:txBody>
      </p:sp>
      <p:sp>
        <p:nvSpPr>
          <p:cNvPr id="2" name="タイトル 1">
            <a:extLst>
              <a:ext uri="{FF2B5EF4-FFF2-40B4-BE49-F238E27FC236}">
                <a16:creationId xmlns:a16="http://schemas.microsoft.com/office/drawing/2014/main" id="{D989C0D0-8AF7-77A7-1FFA-BE0A2D4E74BF}"/>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altLang="ja-JP"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SOLAS</a:t>
            </a:r>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条約</a:t>
            </a:r>
          </a:p>
        </p:txBody>
      </p:sp>
    </p:spTree>
    <p:extLst>
      <p:ext uri="{BB962C8B-B14F-4D97-AF65-F5344CB8AC3E}">
        <p14:creationId xmlns:p14="http://schemas.microsoft.com/office/powerpoint/2010/main" val="378199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10F43-C9D6-226B-E1F3-9A5324327AA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42109C9-F465-4DFA-4F01-FD234FD6C020}"/>
              </a:ext>
            </a:extLst>
          </p:cNvPr>
          <p:cNvSpPr>
            <a:spLocks noGrp="1"/>
          </p:cNvSpPr>
          <p:nvPr>
            <p:ph type="title"/>
          </p:nvPr>
        </p:nvSpPr>
        <p:spPr>
          <a:xfrm>
            <a:off x="681037" y="2838069"/>
            <a:ext cx="8543925" cy="590931"/>
          </a:xfrm>
          <a:prstGeom prst="rect">
            <a:avLst/>
          </a:prstGeom>
        </p:spPr>
        <p:txBody>
          <a:bodyPr wrap="square">
            <a:spAutoFit/>
          </a:bodyPr>
          <a:lstStyle/>
          <a:p>
            <a:pPr algn="ctr" defTabSz="914400">
              <a:defRPr/>
            </a:pPr>
            <a:r>
              <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4D33E39-C132-F517-AAB4-AF5ED35CA5F8}"/>
              </a:ext>
            </a:extLst>
          </p:cNvPr>
          <p:cNvSpPr>
            <a:spLocks noGrp="1"/>
          </p:cNvSpPr>
          <p:nvPr>
            <p:ph type="sldNum" sz="quarter" idx="12"/>
          </p:nvPr>
        </p:nvSpPr>
        <p:spPr/>
        <p:txBody>
          <a:bodyPr/>
          <a:lstStyle/>
          <a:p>
            <a:fld id="{E19FEFA5-F69B-4463-85F3-6BA87B34B307}" type="slidenum">
              <a:rPr kumimoji="1" lang="ja-JP" altLang="en-US" smtClean="0"/>
              <a:pPr/>
              <a:t>8</a:t>
            </a:fld>
            <a:endParaRPr kumimoji="1" lang="ja-JP" altLang="en-US"/>
          </a:p>
        </p:txBody>
      </p:sp>
      <p:sp>
        <p:nvSpPr>
          <p:cNvPr id="7" name="テキスト ボックス 6">
            <a:extLst>
              <a:ext uri="{FF2B5EF4-FFF2-40B4-BE49-F238E27FC236}">
                <a16:creationId xmlns:a16="http://schemas.microsoft.com/office/drawing/2014/main" id="{68A7F39B-2C2B-36C3-5CE1-1AF2AC54D960}"/>
              </a:ext>
            </a:extLst>
          </p:cNvPr>
          <p:cNvSpPr txBox="1"/>
          <p:nvPr/>
        </p:nvSpPr>
        <p:spPr>
          <a:xfrm>
            <a:off x="681038" y="2346865"/>
            <a:ext cx="8784000" cy="3477875"/>
          </a:xfrm>
          <a:prstGeom prst="rect">
            <a:avLst/>
          </a:prstGeom>
          <a:noFill/>
        </p:spPr>
        <p:txBody>
          <a:bodyPr wrap="square">
            <a:spAutoFit/>
          </a:bodyPr>
          <a:lstStyle/>
          <a:p>
            <a:endParaRPr lang="en-US" altLang="ja-JP" sz="2000" dirty="0">
              <a:latin typeface="+mn-ea"/>
            </a:endParaRPr>
          </a:p>
          <a:p>
            <a:r>
              <a:rPr lang="ja-JP" altLang="en-US" sz="2000" dirty="0">
                <a:latin typeface="+mn-ea"/>
              </a:rPr>
              <a:t>✓　「一九百七十七年の漁船の安全のためのトレモリノス国際条約に関</a:t>
            </a:r>
            <a:endParaRPr lang="en-US" altLang="ja-JP" sz="2000" dirty="0">
              <a:latin typeface="+mn-ea"/>
            </a:endParaRPr>
          </a:p>
          <a:p>
            <a:r>
              <a:rPr lang="ja-JP" altLang="en-US" sz="2000" dirty="0">
                <a:latin typeface="+mn-ea"/>
              </a:rPr>
              <a:t>　する千九百九十三年のトレモリノス議定書」（未発行）の早期発効を</a:t>
            </a:r>
            <a:endParaRPr lang="en-US" altLang="ja-JP" sz="2000" dirty="0">
              <a:latin typeface="+mn-ea"/>
            </a:endParaRPr>
          </a:p>
          <a:p>
            <a:r>
              <a:rPr lang="ja-JP" altLang="en-US" sz="2000" dirty="0">
                <a:latin typeface="+mn-ea"/>
              </a:rPr>
              <a:t>　目的として、当該議定書の規定条項の修正したものです。本協定では、</a:t>
            </a:r>
            <a:endParaRPr lang="en-US" altLang="ja-JP" sz="2000" dirty="0">
              <a:latin typeface="+mn-ea"/>
            </a:endParaRPr>
          </a:p>
          <a:p>
            <a:r>
              <a:rPr lang="ja-JP" altLang="en-US" sz="2000" dirty="0">
                <a:latin typeface="+mn-ea"/>
              </a:rPr>
              <a:t>　</a:t>
            </a:r>
            <a:r>
              <a:rPr lang="ja-JP" altLang="en-US" sz="2000" dirty="0">
                <a:solidFill>
                  <a:srgbClr val="C00000"/>
                </a:solidFill>
                <a:latin typeface="+mn-ea"/>
              </a:rPr>
              <a:t>長さ</a:t>
            </a:r>
            <a:r>
              <a:rPr lang="en-US" altLang="ja-JP" sz="2000" dirty="0">
                <a:solidFill>
                  <a:srgbClr val="C00000"/>
                </a:solidFill>
                <a:latin typeface="+mn-ea"/>
              </a:rPr>
              <a:t>24</a:t>
            </a:r>
            <a:r>
              <a:rPr lang="ja-JP" altLang="en-US" sz="2000" dirty="0">
                <a:solidFill>
                  <a:srgbClr val="C00000"/>
                </a:solidFill>
                <a:latin typeface="+mn-ea"/>
              </a:rPr>
              <a:t>ｍ以上かつ公海上で運航するとして承認する漁船に対し、安全</a:t>
            </a:r>
            <a:endParaRPr lang="en-US" altLang="ja-JP" sz="2000" dirty="0">
              <a:solidFill>
                <a:srgbClr val="C00000"/>
              </a:solidFill>
              <a:latin typeface="+mn-ea"/>
            </a:endParaRPr>
          </a:p>
          <a:p>
            <a:r>
              <a:rPr lang="ja-JP" altLang="en-US" sz="2000" dirty="0">
                <a:solidFill>
                  <a:srgbClr val="C00000"/>
                </a:solidFill>
                <a:latin typeface="+mn-ea"/>
              </a:rPr>
              <a:t>　性や堪航性を高めるための設備の実装を義務付ける</a:t>
            </a:r>
            <a:r>
              <a:rPr lang="ja-JP" altLang="en-US" sz="2000" dirty="0">
                <a:latin typeface="+mn-ea"/>
              </a:rPr>
              <a:t>ものとなっていま</a:t>
            </a:r>
            <a:endParaRPr lang="en-US" altLang="ja-JP" sz="2000" dirty="0">
              <a:latin typeface="+mn-ea"/>
            </a:endParaRPr>
          </a:p>
          <a:p>
            <a:r>
              <a:rPr lang="ja-JP" altLang="en-US" sz="2000" dirty="0">
                <a:latin typeface="+mn-ea"/>
              </a:rPr>
              <a:t>　す。</a:t>
            </a:r>
          </a:p>
          <a:p>
            <a:endParaRPr lang="en-US" altLang="ja-JP" sz="2000" dirty="0">
              <a:latin typeface="+mn-ea"/>
            </a:endParaRPr>
          </a:p>
          <a:p>
            <a:r>
              <a:rPr lang="ja-JP" altLang="en-US" sz="2000" dirty="0">
                <a:latin typeface="+mn-ea"/>
              </a:rPr>
              <a:t>✓　我が国は協定について締結しているものの、現時点では協定の発効要</a:t>
            </a:r>
            <a:endParaRPr lang="en-US" altLang="ja-JP" sz="2000" dirty="0">
              <a:latin typeface="+mn-ea"/>
            </a:endParaRPr>
          </a:p>
          <a:p>
            <a:r>
              <a:rPr lang="ja-JP" altLang="en-US" sz="2000" dirty="0">
                <a:latin typeface="+mn-ea"/>
              </a:rPr>
              <a:t>　件（</a:t>
            </a:r>
            <a:r>
              <a:rPr lang="en-US" altLang="ja-JP" sz="2000" dirty="0">
                <a:latin typeface="+mn-ea"/>
              </a:rPr>
              <a:t>22</a:t>
            </a:r>
            <a:r>
              <a:rPr lang="ja-JP" altLang="en-US" sz="2000" dirty="0">
                <a:latin typeface="+mn-ea"/>
              </a:rPr>
              <a:t>ヶ国以上、対象漁船総数が</a:t>
            </a:r>
            <a:r>
              <a:rPr lang="en-US" altLang="ja-JP" sz="2000" dirty="0">
                <a:latin typeface="+mn-ea"/>
              </a:rPr>
              <a:t>3,600</a:t>
            </a:r>
            <a:r>
              <a:rPr lang="ja-JP" altLang="en-US" sz="2000">
                <a:latin typeface="+mn-ea"/>
              </a:rPr>
              <a:t>隻以上</a:t>
            </a:r>
            <a:r>
              <a:rPr lang="ja-JP" altLang="en-US" sz="2000" dirty="0">
                <a:latin typeface="+mn-ea"/>
              </a:rPr>
              <a:t>）を満たしていません。</a:t>
            </a:r>
            <a:endParaRPr lang="en-US" altLang="ja-JP" sz="2000" dirty="0">
              <a:latin typeface="+mn-ea"/>
            </a:endParaRPr>
          </a:p>
          <a:p>
            <a:endParaRPr lang="ja-JP" altLang="en-US" sz="2000" dirty="0"/>
          </a:p>
        </p:txBody>
      </p:sp>
      <p:sp>
        <p:nvSpPr>
          <p:cNvPr id="2" name="タイトル 1">
            <a:extLst>
              <a:ext uri="{FF2B5EF4-FFF2-40B4-BE49-F238E27FC236}">
                <a16:creationId xmlns:a16="http://schemas.microsoft.com/office/drawing/2014/main" id="{7C973433-FA49-2D03-D0B9-6DFF065DE60C}"/>
              </a:ext>
            </a:extLst>
          </p:cNvPr>
          <p:cNvSpPr txBox="1">
            <a:spLocks/>
          </p:cNvSpPr>
          <p:nvPr/>
        </p:nvSpPr>
        <p:spPr>
          <a:xfrm>
            <a:off x="730249" y="875709"/>
            <a:ext cx="8784000" cy="612848"/>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船舶の安全のためのケープタウン協定</a:t>
            </a:r>
          </a:p>
        </p:txBody>
      </p:sp>
    </p:spTree>
    <p:extLst>
      <p:ext uri="{BB962C8B-B14F-4D97-AF65-F5344CB8AC3E}">
        <p14:creationId xmlns:p14="http://schemas.microsoft.com/office/powerpoint/2010/main" val="1915110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645845FE584949A9DAF21575ECBFFF" ma:contentTypeVersion="19" ma:contentTypeDescription="新しいドキュメントを作成します。" ma:contentTypeScope="" ma:versionID="5a04591ab43e10d08264caac865ccc95">
  <xsd:schema xmlns:xsd="http://www.w3.org/2001/XMLSchema" xmlns:xs="http://www.w3.org/2001/XMLSchema" xmlns:p="http://schemas.microsoft.com/office/2006/metadata/properties" xmlns:ns2="f8d93d72-e8f0-4c90-8ce1-a9548ccb60bb" xmlns:ns3="85ec59af-1a16-40a0-b163-384e34c79a5c" targetNamespace="http://schemas.microsoft.com/office/2006/metadata/properties" ma:root="true" ma:fieldsID="3eda81e7edba17f1144cf4b96702d7a8" ns2:_="" ns3:_="">
    <xsd:import namespace="f8d93d72-e8f0-4c90-8ce1-a9548ccb60bb"/>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3:SharedWithUsers" minOccurs="0"/>
                <xsd:element ref="ns3:SharedWithDetails" minOccurs="0"/>
                <xsd:element ref="ns2:response" minOccurs="0"/>
                <xsd:element ref="ns2:name" minOccurs="0"/>
                <xsd:element ref="ns2:E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3d72-e8f0-4c90-8ce1-a9548ccb60bb"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sponse" ma:index="24" nillable="true" ma:displayName="response" ma:format="Dropdown" ma:internalName="response">
      <xsd:simpleType>
        <xsd:restriction base="dms:Text">
          <xsd:maxLength value="255"/>
        </xsd:restriction>
      </xsd:simpleType>
    </xsd:element>
    <xsd:element name="name" ma:index="25" nillable="true" ma:displayName="name" ma:format="Dropdown" ma:internalName="name">
      <xsd:simpleType>
        <xsd:restriction base="dms:Text">
          <xsd:maxLength value="255"/>
        </xsd:restriction>
      </xsd:simpleType>
    </xsd:element>
    <xsd:element name="Email" ma:index="26" nillable="true" ma:displayName="Email" ma:format="Dropdown" ma:internalName="E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3d719b-d03e-426f-a0a8-ceada2aff59c}"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d93d72-e8f0-4c90-8ce1-a9548ccb60bb">
      <Terms xmlns="http://schemas.microsoft.com/office/infopath/2007/PartnerControls"/>
    </lcf76f155ced4ddcb4097134ff3c332f>
    <TaxCatchAll xmlns="85ec59af-1a16-40a0-b163-384e34c79a5c" xsi:nil="true"/>
    <_x4f5c__x6210__x65e5__x6642_ xmlns="f8d93d72-e8f0-4c90-8ce1-a9548ccb60bb" xsi:nil="true"/>
    <response xmlns="f8d93d72-e8f0-4c90-8ce1-a9548ccb60bb" xsi:nil="true"/>
    <Email xmlns="f8d93d72-e8f0-4c90-8ce1-a9548ccb60bb" xsi:nil="true"/>
    <name xmlns="f8d93d72-e8f0-4c90-8ce1-a9548ccb60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2E9DD6-8A32-4FF5-A17E-55C0F6004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93d72-e8f0-4c90-8ce1-a9548ccb60b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6AF19-F897-4169-950E-6B4A978D7C34}">
  <ds:schemaRefs>
    <ds:schemaRef ds:uri="http://purl.org/dc/terms/"/>
    <ds:schemaRef ds:uri="http://schemas.microsoft.com/office/2006/documentManagement/types"/>
    <ds:schemaRef ds:uri="http://purl.org/dc/dcmitype/"/>
    <ds:schemaRef ds:uri="85ec59af-1a16-40a0-b163-384e34c79a5c"/>
    <ds:schemaRef ds:uri="http://purl.org/dc/elements/1.1/"/>
    <ds:schemaRef ds:uri="f8d93d72-e8f0-4c90-8ce1-a9548ccb60bb"/>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5AAD7DB-1019-46BA-8795-1B1BEAC935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3984</TotalTime>
  <Words>4834</Words>
  <Application>Microsoft Office PowerPoint</Application>
  <PresentationFormat>A4 210 x 297 mm</PresentationFormat>
  <Paragraphs>470</Paragraphs>
  <Slides>38</Slides>
  <Notes>34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ariant>
        <vt:lpstr>目的別スライド ショー</vt:lpstr>
      </vt:variant>
      <vt:variant>
        <vt:i4>1</vt:i4>
      </vt:variant>
    </vt:vector>
  </HeadingPairs>
  <TitlesOfParts>
    <vt:vector size="47" baseType="lpstr">
      <vt:lpstr>ＭＳ Ｐゴシック</vt:lpstr>
      <vt:lpstr>ＭＳ ゴシック</vt:lpstr>
      <vt:lpstr>メイリオ</vt:lpstr>
      <vt:lpstr>游ゴシック</vt:lpstr>
      <vt:lpstr>Arial</vt:lpstr>
      <vt:lpstr>Century Gothic</vt:lpstr>
      <vt:lpstr>Wingdings 3</vt:lpstr>
      <vt:lpstr>イオン ボードルーム</vt:lpstr>
      <vt:lpstr>Ⅲ.関係法令・制度</vt:lpstr>
      <vt:lpstr>PowerPoint プレゼンテーション</vt:lpstr>
      <vt:lpstr>Ⅰ.●●</vt:lpstr>
      <vt:lpstr>（１）国際関係の 　　　制度</vt:lpstr>
      <vt:lpstr>PowerPoint プレゼンテーション</vt:lpstr>
      <vt:lpstr>Ⅰ.●●</vt:lpstr>
      <vt:lpstr>Ⅰ.●●</vt:lpstr>
      <vt:lpstr>PowerPoint プレゼンテーション</vt:lpstr>
      <vt:lpstr>Ⅰ.●●</vt:lpstr>
      <vt:lpstr>Ⅰ.●●</vt:lpstr>
      <vt:lpstr>Ⅰ.●●</vt:lpstr>
      <vt:lpstr>PowerPoint プレゼンテーション</vt:lpstr>
      <vt:lpstr>PowerPoint プレゼンテーション</vt:lpstr>
      <vt:lpstr>Ⅰ.●●</vt:lpstr>
      <vt:lpstr>Ⅰ.●●</vt:lpstr>
      <vt:lpstr>PowerPoint プレゼンテーション</vt:lpstr>
      <vt:lpstr>Ⅰ.●●</vt:lpstr>
      <vt:lpstr>Ⅰ.●●</vt:lpstr>
      <vt:lpstr>PowerPoint プレゼンテーション</vt:lpstr>
      <vt:lpstr>Ⅰ.●●</vt:lpstr>
      <vt:lpstr>Ⅰ.●●</vt:lpstr>
      <vt:lpstr>Ⅰ.●●</vt:lpstr>
      <vt:lpstr>PowerPoint プレゼンテーション</vt:lpstr>
      <vt:lpstr>PowerPoint プレゼンテーション</vt:lpstr>
      <vt:lpstr>（２）国内関係 　　の制度</vt:lpstr>
      <vt:lpstr>PowerPoint プレゼンテーション</vt:lpstr>
      <vt:lpstr>Ⅰ.●●</vt:lpstr>
      <vt:lpstr>Ⅰ.●●</vt:lpstr>
      <vt:lpstr>Ⅰ.●●</vt:lpstr>
      <vt:lpstr>Ⅰ.●●</vt:lpstr>
      <vt:lpstr>Ⅰ.●●</vt:lpstr>
      <vt:lpstr>PowerPoint プレゼンテーション</vt:lpstr>
      <vt:lpstr>Ⅰ.●●</vt:lpstr>
      <vt:lpstr>Ⅰ.●●</vt:lpstr>
      <vt:lpstr>PowerPoint プレゼンテーション</vt:lpstr>
      <vt:lpstr>Ⅰ.●●</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水産基本計画の フォローアップについて</dc:title>
  <dc:creator>kazuo_imura240</dc:creator>
  <cp:lastModifiedBy>小川 柚葉</cp:lastModifiedBy>
  <cp:revision>12</cp:revision>
  <cp:lastPrinted>2025-11-17T10:54:13Z</cp:lastPrinted>
  <dcterms:created xsi:type="dcterms:W3CDTF">2019-10-28T09:07:14Z</dcterms:created>
  <dcterms:modified xsi:type="dcterms:W3CDTF">2025-12-18T04:48:15Z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0x01010027645845FE584949A9DAF21575ECBFFF</vt:lpwstr>
  </property>
  <property fmtid="{D5CDD505-2E9C-101B-9397-08002B2CF9AE}" pid="3" name="MediaServiceImageTags">
    <vt:lpwstr/>
  </property>
</Properties>
</file>